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అదిగదిగో అల్లదిగో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Adhigadhigo Alladhigo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చలి కాచుకొను గుంపదిగో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పేతురు బొంకిన స్థలమదిగో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Chali Kaachukonu Gumpadhigo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Pethuru Bonkina Sthalamadhigo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మూడవసారి బొంకిన వెంటనే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కొక్కొరొకోయను కూతదిగో (2)       ||అదిగదిగో||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Moodavasaari Bonkina Ventane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Kokkorokoyanu Koothadhigo (2)      ||Adhigadhigo||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యూదుల రాజువు నీవేనా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మోదముతో నీవన్నట్లే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Yoodhula Raajuvu Neevenaa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Modhamutho Neevannatle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దోషము కనుగొనలేక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చేతులు కడిగిన పిలాతుడాడుగో (2)       ||అదిగదిగో||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 Dhoshamu Kanugonaleka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Chethulu Kadigina Pilaathudadugo (2)      ||Adhigadhigo||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గొల్గొతా స్థల అద్దరిని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ఇద్దరు దొంగల మధ్యమున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Golgothaa Sthala Addharini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Iddaru Dongala Madhyamuna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సాక్షాత్తు యెహోవా తనయుని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సిలువను వేసిరి చూడదిగో (2)       ||అదిగదిగో||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Saakshaatthu Yehovaa Thanayuni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Siluvanu Vesiri Choodadhigo (2)      ||Adhigadhigo||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గొల్లున ఏడ్చిన తల్లదిగో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తల్లికి చెప్పిన మాటదిగో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Golluna Yedchina Thalladhigo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Thalliki Cheppina Maatadhigo (2)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యూదుల రాజా దిగి రమ్మనుచు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హేళన చేసిన మూకదిగో (2)       ||అదిగదిగో||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Yoodhula Raajaa Digi Rammanuchu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Helana Chesina Mookadhigo (2)      ||Adhigadhigo||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దాహము గొనుచున్నాననుచు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ప్రాణము విడిచెను పావనుడు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Daahamu Gonuchunnaananuchu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Praanamu Vidichenu Paavanudu (2)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పరిశుద్ధుడు మన రక్షకుడేసు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మది యేమో గమనించు (2)       ||అదిగదిగో||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Parishuddhudu Mana Rakshakudesu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Madhi Yemo Gamaninchu (2)      ||Adhigadhigo||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అదిగదిగో అల్లదిగో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 మెట్టకు దారదిగో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Adhigadhigo Alladhigo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 Mettaku Dhaaradhigo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ప్రభువును వేసిన సిలువదిగో     ||అదిగదిగో||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Prabhuvunu Vesina Siluvadhigo       ||Adhigadhigo||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గెత్సేమను ఒక తోటదిగో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తోటలో ప్రార్ధన స్థలమదిగో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Gethsemanu Oka Thotadhigo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Thotalo Praardhana Sthalamadhigo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అచటనే యుండి ప్రార్ధించుడని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పలికిన క్రీస్తు మాటదిగో (2)       ||అదిగదిగో||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Achatne Yundi Praardhinchudani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Palikina Kreesthu Maatadhigo (2)      ||Adhigadhigo||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శిష్యులలో ఇస్కరియోతు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యూదాయను ఒక ఘాతకుడు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Shishyulalo Iskariyothu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Yoodhaayanu Oka Ghaathakudu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ప్రభువును యూదులకప్పగింప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పెట్టిన దొంగ ముద్దదిగో (2)       ||అదిగదిగో||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Prabhuvunu Yoodhulakappagimpa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Pettina Donga Muddhadhigo (2)      ||Adhigadhigo||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లేఖనము నెరవేరుటకై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లోకపు పాపము పోవుటకై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Lekhanamu Neraverutakai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Lokapu Paapamu Povutakai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పావనుడేసుని రక్తమును గల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ముప్పది రూకల మూటదిగో (2)       ||అదిగదిగో||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Paavanudesuni Rakthamunu Gala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Muppadhi Rooka Mootadhigo (2)      ||Adhigadhigo||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2026-02-25T09:16:29Z</dcterms:created>
  <dcterms:modified xsi:type="dcterms:W3CDTF">2026-02-25T09:16:29Z</dcterms:modified>
</cp:coreProperties>
</file>