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జయశీలుడవు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వైద్యుడవు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Vaidyudavu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Sarvashakthudavu Naa Rakshakaa (2)       ||Yaave||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సర్వశక్తుడవు నా రక్షకా (2)      ||యావే||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 లేదు దిగులే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జీవితమంతా ప్రభు చేతిలో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 Ledu Digule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Jeevithamanthaa Prabhu Chethilo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 నన్నెన్నడు ముట్టలేదు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నిరీక్షణతో అనుదినం సాగెదను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 Nannennadu Muttaledu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Nireekshanatho Anudinam Saagedanu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యావే నీవే నా దైవం – తరతరముల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యావే నీవే నా ఆశ్రయం – తరతరముల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Yaave Neeve Naa Daivam – Tharatharamula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Yaave Neeve Naa Aashrayam – Tharatharamula Varaku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కునుకవు నీవు నిదురపోవు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ఇశ్రాయేలున్ కాపాడువాడ(వు)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Kunukavu Neevu Nidurapovu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Ishraayelun Kaapaaduvaada(vu)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భయం అంతా 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 భీతి అంతా తొలగించెను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Bhayam Anthaa 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 Bheethi Anthaa Tholaginchenu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 ఓడించి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శత్రువును జయించిన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Maranamunu Odinchi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Shathruvunu Jayinchina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సర్వాధికారివి నా దేవా (2)      ||యావే||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 Naa Devaa (2)       ||Yaave||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ఓటమిని అంతా తీసివేసి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రోగాన్ని అంతా మాన్పివేసి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Rogaanni Anthaa Maanpivesi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Jayasheeludavu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2026-02-25T09:27:11Z</dcterms:created>
  <dcterms:modified xsi:type="dcterms:W3CDTF">2026-02-25T09:27:11Z</dcterms:modified>
</cp:coreProperties>
</file>