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అంధుడా రావా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Andhudaa Raavaa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అంధుడా రావా అరమరయేల అడుగోయేసయ్య! అయ్యో అడుగో యేసయ్య...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నీతిసూర్యుడు నిర్మలజ్యోతి - నిను వెలిగింపను నరుదెంచె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Andhudaa Raavaa Aramarayela AdugoYesayya! Ayyo Adugo Yesayya...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Neethisooryudu Nirmalajyothi - Ninu Veligimpanu Narudenche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ఖ్యాతిగ సిలువలో కరములు జూచి - కన్నీనరొలుకుచు నినుపిలిచె...!!అ||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మరణపుశక్తిని మార్మొనియేసు - మరణమునుండి జయ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Khyaathiga Siluvalo Karamulu Joochi - Kanneenarolukuchu Ninupiliche...!!A||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Maranapushakthini MaarmoniYesu - Maranamunundi Jaya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మొందే పరమందలి తండ్రియు దూతలుగని - కరములెత్తి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జయధ్వనులిడిరె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Monde Paramandali Thandriyu Doothalugani - Karamuleththi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Jayadhvanulidire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ధైర్యముచెడెను సృష్టికిని ఆ - దైవ మరణమును తిలకించా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ధైర్యము చెడెను - అధికారులకును - దాతను చేరను గఠినంబా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Dhairyamuchedenu Srushtikini Aa - Daiva Maranamunu Thilakinchaa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Dhairyamu Chedenu - Adhikaarulakunu - Daathanu Cheranu Gathinambaa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లోకపు జ్ఞానము వ్యర్థమని - యిక శోక మొందడి దినములని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జాగినయేల యేసును చేరి - జయమని పాడుము అభయమని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Lokapu Jnyaanamu Vyarthamani - Yika Shoka Mondadi Dinamulani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Jaaginayela Yesunu Cheri - Jayamani Paadumu Abhayamani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పావనయేసుని పదముల చేరుము - పాపములను తొలగించు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నిదే జీవము నిచ్చును భావము మార్చును - దేవ దేవుని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PaavanaYesuni Padamula Cherumu - Paapamulanu Tholaginchu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Nide Jeevamu Nichchunu Bhaavamu Maarchunu - Deva Devuni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యిదే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హల్లెలూయ పాటలు పాడుదము - ఆనందముతో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Yide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Hallelooya Paatalu Paadudamu - Aanandamutho Prabhu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చాటుదము అలరాకడకై తలలెత్తుదము -ఆ ప్రభురాగా వెళ్ళుదము ||అ||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Chaatudamu Alaraakadakai Thalaleththudamu -Aa Prabhuraagaa Velludamu ||A||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2026-08-11T18:46:10Z</dcterms:created>
  <dcterms:modified xsi:type="dcterms:W3CDTF">2026-08-11T18:46:10Z</dcterms:modified>
</cp:coreProperties>
</file>