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తోడై యున్నంజాలు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Thodai Yunnanjaalu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యున్నవి - యీవులు నీయందు - నీవువాని నొసంగి నిరతంబు ననుం గావు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Yunnavi - Yeevulu Neeyandu - Neevuvaani Nosanggi Nirathambu Nanun Gaavu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||Neevu||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యున్నంజాలు - యేసు - నిత్యము నాకది మేలు =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ధరణినుండు - నీచపాపుల నెల్లంగావం బ్రేమ వచ్చి - ఘన ప్రాణ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Yunnanjaalu - Yesu - Nithyamu Naakadi Melu =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Dharaninundu - Neechapaapula Nellanggaavan Brema Vachchi - Ghana Praana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11Neevu||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నినుం బోలు రక్షకుం - క్రీస్తు - ననుం బోలు =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 వారలకు - నీ వొసంగుచుందువు - తనరం పాపక్షమ - దయచేత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Ninun Bolu Rakshakun - Kreesthu - Nanun Bolu =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 Vaaralaku - Nee Vosangguchunduvu - Thanaran Paapakshama - Dayachetha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నిలలోన||నీవు||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Nilalona||Neevu||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2 పాటి బలవంతుం డేడి - ప్రభు - నాపాటి దుర్చలుం డేడి = కాపాడు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చుందువు - కలకాలమును నీవు -నీ పాద సేవకుల - నీనేర్చురంజిల్ల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2 Paati Balavanthun Dedi - Prabhu - Naapaati Durchalun Dedi = Kaapaadu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Chunduvu - Kalakaalamunu Neevu -Nee Paada Sevakula - Neenerchuranjilla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నీవంటి యుపకారి యేడి - కర్త - నావంటి కడు దీనుం = జీవుల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 గల్లు - జీవంబు లిచ్చుచు - జీవాధారము లొసంగి - జీవులం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Neevanti Yupakaari Yedi - Kartha - Naavanti Kadu Deenun = Jeevula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 Gallu - Jeevambu Lichchuchu - Jeevaadhaaramu Losanggi - Jeevulan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11Neevu||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నీవంటి ధనవంతుండేడి - యేసు - నా వంటి ధనహీనుం 48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Neevanti Dhanavanthundedi - Yesu - Naa Vanti Dhanaheenun 48 =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2026-08-11T18:44:16Z</dcterms:created>
  <dcterms:modified xsi:type="dcterms:W3CDTF">2026-08-11T18:44:16Z</dcterms:modified>
</cp:coreProperties>
</file>