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Thou But Suffer God to Guide Thee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doubt our inmost wants are known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Him who chose us for His own.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knows full well when times of gladness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the needful thing for thee.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He has tried thy soul with sadness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from all guile has found thee free,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comes to thee all unaware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makes thee own His loving care.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think amid the fiery trial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God hath cast thee off unheard,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he whose hopes meet no denial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surely be of God preferred.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passes and much change doth bring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sets a bound to everything.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are alike before the Highest;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easy to our God, we know,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raise thee up, though low thou liest,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make the rich man poor and low.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wonders still by Him are wrought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setteth up and brings to naught.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thou but suffer God to guide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hope in Him through all thy ways,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pray, and keep His ways unswerving,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 thy duties faithfully,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trust His Word, though undeserving,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yet shalt find it true for thee.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never yet forsook in need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soul that trusted Him indeed.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He'll give thee strength, whate'er betide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bear thee through the evil days.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trusts in God's unchanging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Builds on the Rock that naught can move.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these anxious cares avail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never-ceasing moans and sighs?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it help if thou bewail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O'er each dark moment as it flies?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cross and trials do but press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heavier for our bitterness.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be still and wait His leisure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cheerful hope, with heart content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take whate'er thy Father's pleasure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His discerning love hath sent,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2026-08-24T07:34:19Z</dcterms:created>
  <dcterms:modified xsi:type="dcterms:W3CDTF">2026-08-24T07:34:19Z</dcterms:modified>
</cp:coreProperties>
</file>