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జేతుము పాత్రుడ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Jethumu Paathruda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స్తోత్రము జేతుము పాత్రుడవు నీవే రాత్రిలో మా ప్రియ తండ్రీ - స్తోత్రము లివే గొనుమా మా స్తోత్రము లివే గొనుమా ||స్తోత్ర||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సోత్రము గొనుమా మా సోత్రము లివే గొనుమా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Sthothramu Jethumu Paathrudavu Neeve Raathrilo Maa Priya Thandree - Sthothramu Live Gonumaa Maa Sthothramu Live Gonumaa ||Sthothra||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Sothramu Gonumaa Maa Sothramu Live Gonumaa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నెంతో ప్రేమించి- ప్రాకటముగ రక్షింపగ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Nentho Preminchi- Praakatamuga Rakshimpaga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క్రీస్తును - వీరితో మా కొరకిచ్చి నందుకై 1స్తోత్ర|||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ధనవంతుందడగు మా ప్రభువు ధనికులుగా మము జేయను దీనుడుగా నిల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Kreesthunu - Veeritho Maa Korakichchi Nandukai 1Sthothra|||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Dhanavanthundadagu Maa Prabhuvu Dhanikulugaa Mamu Jeyanu Deenudugaa Nila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అవతరించి బహు ధన్యులుగా మము జేసి నందుకై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పాపులమగు మము ప్రేమించి - పాపము పరిహరింపగా తాపమెంచక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Avatharinchi Bahu Dhanyulugaa Mamu Jesi Nandukai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Paapulamagu Mamu Preminchi - Paapamu Pariharimpagaa Thaapamenchaka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 నొంది నీ దాపుకు మమ్మును జేర్చినందుకై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ఒప్పుగ క్రిస్మసు నందున మెప్పుగ మా కొరకిచ్చిన చెప్ప శక్యము గాని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Siluva Nondi Nee Daapuku Mammunu Jerchinandukai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4, Oppuga Krismasu Nanduna Meppuga Maa Korakichchina Cheppa Shakyamu Gaani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వరముకై గొప్పగు మా స్తుతులందు కొనుము జై ||స్తోత్ర|||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Varamukai Goppagu Maa Sthuthulandu Konumu Jai ||Sthothra|||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2026-08-11T18:46:30Z</dcterms:created>
  <dcterms:modified xsi:type="dcterms:W3CDTF">2026-08-11T18:46:30Z</dcterms:modified>
</cp:coreProperties>
</file>