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భవదుపకృతులను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Bhavadupakruthulanu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 భవదుపకృతులను మాటికి నే - వినుతింతును దేవ నిజసుత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యొనరంగ నాపై - ననుక్రోశముం దగ - నునుపవే క్రైస్తవ జన విహిత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 Bhavadupakruthulanu Maatiki Ne - Vinuthinthunu Deva Nijasutha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Yonarangga Naapai - Nanukroshamun Daga - Nunupave Kraisthava Jana Vihitha ||Ghana||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ధోరణిగా నా - దోసము లెంచకు - సారెకు నాత్రాత - జనవరదా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పారముం దప్పిన - పాతకు నగు నే - నారడివడ నీ - కది బిరుదా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Dhoranigaa Naa - Dosamu Lenchaku - Saareku Naathraatha - Janavaradaa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Paaramun Dappina - Paathaku Nagu Ne - Naaradivada Nee - Kadi Birudaa ||Ghana||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జలబుద్బుదముతో - సమ మని నాస్థితి - తెలియద నీకది - దేహధరా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ఖలమయ మగు నీ - కర్మినిం బ్రోవను - సిలువను బొందిన - శ్రేయఃకరా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Jalabudbudamutho - Sama Mani Naasthithi - Theliyada Neekadi - Dehadharaa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Khalamaya Magu Nee - Karminin Brovanu - Siluvanu Bondina - Shreyahkaraa ||Ghana||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మందమతిని నా - యందు నలక్ష్యము - నొందకు దేవ సు - నందనా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యందముగా నా - డెందము కడుం వొందంగ నీ దయ - నందు మా ||ఘన||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Mandamathini Naa - Yandu Nalakshyamu - Nondaku Deva Su - Nandanaa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Yandamugaa Naa - Dendamu Kadun Vondangga Nee Daya - Nandu Maa ||Ghana||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2026-08-11T18:40:44Z</dcterms:created>
  <dcterms:modified xsi:type="dcterms:W3CDTF">2026-08-11T18:40:44Z</dcterms:modified>
</cp:coreProperties>
</file>