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ఆరంభమయ్యింది రెస్టోరేషన్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Aarambhamayyindi Restoration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సాయంకాలమున ఏడ్పు వచ్చినను – ఉదయము కలుగును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తోట నవ్వు పుట్టును – మాకు వెలుగు కలుగును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Saayankaalamuna Aedpu Vachchinanu – Udayamu Kalugunu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Thota Navvu Puttunu – Maaku Velugu Kalugunu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నిట్టూర్పు ఎగరగొట్టి ప్రభువు – మామ్మాదరించును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తొలగజేయును – మేలు కలుగజేయును          ||రెండంతలు||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 Nittoorpu Egaragotti Prabhuvu – Mammaadarinchunu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Tholagajeyunu – Melu Kalugajeyunu          ||Rendanthalu||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పంట పొలముపై దందా యాత్ర చేసిన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ముడతలను ప్రభువాపును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Panta Polamupai Danda Yaathra Chesina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Midathalanu Prabhuvaapunu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చీడ పురుగులెన్నియో తిని పారువేసిన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పంట మరలా మాకిచ్చును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Cheeda Purugulenniyo Thini Paaruvesina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Panta Maralaa Maakichchunu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జనులు ఇక సిగ్గునొందరంటు – మా ప్రభువు చెప్పెను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తప్పక జరుగును – కడవరి వర్షమొచ్చును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Janulu Ika Siggunondarantu – Maa Prabhuvu Cheppenu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Thappaka Jarugunu – Kadavari Varshamochchunu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ద్రాక్షా రసము ఆహా మంచి ధాన్యములతో – మా కోట్లు నింపును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తైలమిచ్చ్చును – మా కొరత తీర్చును          ||రెండంతలు||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Draakshaa Rasamu Aahaa Manchi Dhaanyamulatho – Maa Kotlu Nimpunu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Thailamichchunu – Maa Koratha Theerchunu        ||Rendanthalu||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 వలెను మా యవ్వనమును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నిత్య నూతనం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 Valenu Maa Yavvanamunu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Nithya Noothanam Cheyunu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కోల్పోయిన యవ్వన దినములను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రెట్టింపుగా మాకిచ్చును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Kolpoyina Yavvana Dinamulanu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Rettimpugaa Maakichchunu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అరె..వంద ఏళ్ళు అయినా మా బలము విరుగకుండా – సారమిచ్చును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ఊటనిచ్చును జీవజలమునిచ్చును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 Yellu Ainaa Maa Balamu Virugakunda – Saaramichchunu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Ootanichchunu Jeevajalamunichchunu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సత్తువెంతో కలిగి మేం సేవ చేయునట్లు – శక్తినిచ్చును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వాక్కునిచ్చును – మంచి పుష్టినిచ్చును          ||రెండంతలు||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Satthuventho Kaligi Mem Seva Cheyunatlu – Shakthinichchunu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Vaakkunichchunu – Manchi Pushtinichchunu          ||Rendanthalu||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ఆరంభమయ్యింది రెస్టోరేషన్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జీవితంలోన న్యూ సెన్సేషన్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Aarambhamayyindi Restoration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Jeevithamlona New Sensation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మోసపుచ్చి ఆ దొంగ దోచుకెళ్లిన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సొత్తు మాకు విడిపించును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Mosapuchchi Aa Donga Dochukellina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Sotthu Maaku Vidipinchunu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మోసకారి మోసము మేము తిప్పి కొట్టను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జ్ఞానముతో మేము నింపును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Mosakaari Mosamu Memu Thippi Kottanu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Gnaanamutho Mamu Nimpunu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అంధకారమందు రహస్య స్థలములోని – మరుగైన ధనముతో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గొప్ప చేయును – దొంగ దిమ్మ తిరుగును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Andhakaaramandu Rahasya Sthalamuloni – Marugaina Dhanamutho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Goppa Cheyunu – Donga Dimma Thirugunu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దొంగిలించలేని పరలోక ధనముతోటి – తృప్తిపరచును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కుమ్మరించును – మెప్పు ఘనతనిచ్చును           ||రెండంతలు||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Dongilinchaleni Paraloka Dhanamuthoti – Thrupthiparachunu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Kummarinchunu – Meppu Ghanathanichchunu         ||Rendanthalu||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జీవితాలలో దైవ చిత్తమంతయు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చేయునట్లు కృపనిచ్చును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Jeevithaalalo Daiva Chitthamanthayu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Cheyunatlu Krupanichchunu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లోకమంతటా సిలువ వార్త చాటను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ద్వారములు ప్రభు తెరచును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Lokamanthataa Siluva Vaartha Chaatanu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Dwaaramulu Prabhu Therachunu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అపవాది క్రియలు మేం లయముచేయునట్లు – అభిషేకమిచ్చును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రోషమిచ్చును – క్రొత్త ఊపునిచ్చును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Apavaadi Kriyalu Mem Layamucheyunatlu – Abhishekamichchunu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Roshamichchunu – Krottha Oopunichchunu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కలిగినట్టి పరిచర్యచేయునట్లు – దైవోక్తులిచ్చును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బోధనిచ్చును – రాజ్య మర్మమిచ్చును            ||రెండంతలు||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Kaliginatti Paricharyacheyunatlu – Daivokthulichchunu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Bodhanichchunu – Raajya Marmamichchunu         ||Rendanthalu||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పోగొట్టుకున్నవన్ని నా మేలు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ప్రభువు సమకూర్చి దీవించులే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Pogottukunnavanni Naa Melu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Prabhuvu Samakoorchi Deevinchule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మునుపు సాధించలేని ఎన్నో ఘనమైన పనులు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ఇకముందు నా చేత చేయించులే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Munupu Saadhinchaleni Enno Ghanamaina Panulu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Ikamundu Naa Chetha Cheyinchule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మునుపటి మందిర మహిమను మించే రెస్టోరేషన్ – రెస్టోరేషన్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మందిర ఉన్నత మహిమే రెస్టోరేషన్ – రెస్టోరేషన్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Munupati Mandira Mahimanu Minche Restoration – Restoration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Mandira Unnatha Mahime Restoration – Restoration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రెండంతలు నాలుగంతలు అయిదంతలు ఏడంతలు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నూరంతలు వెయ్యంతలు ఊహలకు మించేటి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Rendanthalu Naalganthalu Aidanthalu Aedanthalu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Nooranthalu Veyyanthalu Oohalaku Mincheti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మునుపటి మందిర మహిమను మించే రెస్టోరేషన్ – రెస్టోరేషన్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మందిర ఉన్నత మహిమే రెస్టోరేషన్ – రెస్టోరేషన్          ||ఆరంభమయ్యింది||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Munupati Mandira Mahimanu Minche Restoration – Restoration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Mandira Unnatha Mahime Restoration – Restoration          ||Aarambhamayyindi||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శ్రమనొందిన దినముల కొలది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సంతోషాన్ని మాకిచ్ఛును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Shramanondina Dinamula Koladi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Santhoshaanni Maakichchunu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కంట కారిన ప్రతి బాష్ప బిందువు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బుడ్డిలోన దాచుంచెను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Kanta Kaarina Prathi Baashpa Binduvu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Buddilona Daachunchenu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2026-02-25T09:16:46Z</dcterms:created>
  <dcterms:modified xsi:type="dcterms:W3CDTF">2026-02-25T09:16:46Z</dcterms:modified>
</cp:coreProperties>
</file>