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చోటనుండి ప్రభు యేసు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పోబోకుమో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Chota Nundi Prabhu Yesu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Pobokumo Sodaree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చోటనుండి ప్రభు యేసు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పోబోకుమో సోదరీ         ||నీ జీవితములో||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Chota Nundi Prabhu Yesu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Pobokumo Sodaraa    ||Nee Jeevithamulo||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జీవితములో గమ్యంబు ఏదో ఒకసారి యోచించవా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నీవు ప్రభు యేసుకొరకు నీ హృదయమర్పించవా (2)     ||నీ జీవితములో||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Jeevithamulo Gamyambu Edo Okasaari Yochinchavaa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Eenaade Neevu Prabhu Yesu Koraku Nee Hrudayamarpinchavaa – (2)    ||Nee Jeevithamulo||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తల్లి గర్భాన నీవుండినపుడే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చూచే ప్రభు కన్నులు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Thalli Garbhaana Neevundinapude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Chooche Prabhu Kannulu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యోచించలేవా ఏ రీతి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నిర్మించే తన చేతులు (2)         ||నీ జీవితములో||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Yochinchinaavaa Ae Reethi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Nirminche Thana Chethulu (2)    ||Nee Jeevithamulo||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తాను నివసింపగోరి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చేజాచెను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Thaanu Nivasimpagori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Chejaachenu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హృదయంపు తలుపు తెరువంగ లేవా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ప్రవేశింపను (2)         ||నీ జీవితములో||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Hrudayampu Thalupu Theruvanga Levaa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Praveshimpanu (2)    ||Nee Jeevithamulo||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చేతులందు రుధిరంపు ధారల్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స్రవియించే నీకోసమే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Chethulandu Rudhirampu Dhaaral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Sraviyinche Nee Kosame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భరియించె శిక్ష నీకోసమేగా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గమనించావా (2)         ||నీ జీవితములో||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Bhariyinche Shiksha Nee Kosamegaa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Gamaninchavaa (2)    ||Nee Jeevithamulo||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నిన్ను సంధించునట్టి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సమయంబు యీనాడేగా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Ninnu Sandhinchunatti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Samayambu Eenaadegaa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2026-02-25T09:25:51Z</dcterms:created>
  <dcterms:modified xsi:type="dcterms:W3CDTF">2026-02-25T09:25:51Z</dcterms:modified>
</cp:coreProperties>
</file>