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Savior, Like a Shepherd Lead 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promised to receive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 and sinful though we be;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mercy to relieve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to cleanse, and make us free: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Jesus, Blessed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let us turn to Thee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Jesus, Blessed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let us turn to Thee.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let us seek Thy favor;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let us do Thy will;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Gracious Lord, our only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Thyself our bosoms fill: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Jesus, Blessed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loved us, love us still,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Jesus, Blessed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loved us, love us still.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Savior, like a shepherd lead 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Much we need Thy tender care;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Thy pleasant pastures feed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our use Thy folds prepare: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Jesus, Blessed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bought us, Thine we are,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Jesus, Blessed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bought us, Thine we are.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Thine, do Thou befriend 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the Guardian of our way;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Thy flock, from sin defend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 us when we go astray.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Jesus, Blessed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us when we praise and pray,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Jesus, Blessed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us when we praise and pray.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2026-08-24T07:35:13Z</dcterms:created>
  <dcterms:modified xsi:type="dcterms:W3CDTF">2026-08-24T07:35:13Z</dcterms:modified>
</cp:coreProperties>
</file>