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యోధులారా క్రీస్తు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Yodhulaaraa Kreesthu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యోధులారా క్రీస్తు రాజ్యమైన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మాడుండీ నిత్య 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Yodhulaaraa Kreesthu Raajyamaina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Maadundee Nithya Mundunu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సిల్వ మోరు సాతా నాధిపత్య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గెల్వుండీ మా౭గిపోవును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Silva Moru Saathaa Naadhipathya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Gelvundee Maa౭Gipovunu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రాజు క్రీస్తు క్రీస్తు దివ్య సభ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దండు నడ్చును జయ మొందును.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Raaju Kreesthu Kreesthu Divya Sabha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Dandu Nadchunu Jaya Mondunu.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 మాకు ముందు 3. ఓ జనంబులారా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ధ్వజము. వచ్చి చేరుండీ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 Maaku Mundu 3. O Janambulaaraa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Dhvajamu. Vachchi Cherundee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క్రీస్తు వీరులారా జయ కీర్తనంబు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మాడుండీ లెత్తి పాడుండీ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 Kreesthu Veerulaaraa Jaya Keerthanambu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Maadundee Leththi Paadundee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ధ్వజ మెత్తి కీర్తి స్తుతి, ఘవ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మొందుండీ ॥ మెన్న[ డుండును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Dhvaja Meththi Keerthi Sthuthi, Ghava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Mondundee ॥ Menna[ Dundunu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 రాజ్య కీర్తి మన క్రీస్తు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వాడిపోవును నిత్య మేలును.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 Raajya Keerthi Mana Kreesthu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Vaadipovunu Nithya Melunu.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2026-08-11T18:43:52Z</dcterms:created>
  <dcterms:modified xsi:type="dcterms:W3CDTF">2026-08-11T18:43:52Z</dcterms:modified>
</cp:coreProperties>
</file>