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పాడెద నే ప్రతి దినము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Paadeda Ne Prathi Dinamu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పాడెద నే ప్రతి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పాడుటే నా అతిశయము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Paadeda Ne Prathi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Paadute Naa Athishayamu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దవళవర్ణుడా మనోహరుడా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రత్నవర్ణుడా నా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Davalavarnudaa Manoharudaa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Rathna Varnudaa Naa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ఆరాధించెద అరుణోదయమున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అమరుడా నిన్నే ఆశ తీరా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Aaraadhincheda Arunodayamuna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Amarudaa Ninne Aasha Theeraa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ఆశ్రిత జనపాలకా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అందుకో నా స్తుతి మాలికా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Ashritha Janapaalakaa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Anduko Naa Sthuthi Maalikaa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గురి లేని నన్ను ఉరి నుండి లాగి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చేర్చినావే పరిశుద్దుడా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Guri Leni Nannu Uri Nundi Laagi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Cherchinaave Parishuddhudaa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పాడెద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ఏమని పొగడెద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Paadeda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Emani Pogadeda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మతి లేని నన్ను శృతి చేసినావే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మృతి నుండి నన్ను బ్రతికించినావే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Mathi Leni Nannu Shruthi Chesinaave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Mruthi Nundi Nannu Brathikinchinaave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లతనై పాడెద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పతివని పొగడెద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Lathanai Paadeda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Pathivani Pogadeda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2026-02-25T08:46:24Z</dcterms:created>
  <dcterms:modified xsi:type="dcterms:W3CDTF">2026-02-25T08:46:24Z</dcterms:modified>
</cp:coreProperties>
</file>