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ప్రభువా పరలోక జీవాగ్ని నిమ్ము పరిపూర్ణముగా జీవము నిమ్ము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Prabhuvaa Paraloka Jeevaagni Nimmu Paripoornamugaa Jeevamu Nimmu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ప్రభువా పరలోక - జీవాగ్ని నిమ్ము -  పరిపూర్ణముగా - జీవము నిమ్ము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Prabhuvaa Paraloka - Jeevaagni Nimmu -  Paripoornamugaa - Jeevamu Nimmu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పావనాత్మాగ్నిని - నాలో జ్వలింపగ -  పరిశుద్ధ జీవము - పూర్తిగ నిమ్ము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Paavanaathmaagnini - Naalo Jvalimpaga -  Parishuddha Jeevamu - Poorthiga Nimmu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నిను హృదయంబార - ప్రేమించునట్లు - నింపుము నా మది - ప్రేమాగ్నితో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సర్వము హృదయము - కాయము నిచ్చెద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Ninu Hrudayambaara - Preminchunatlu - Nimpumu Naa Madi - Premaagnitho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Sarvamu Hrudayamu - Kaayamu Nichcheda -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స్వర్గీయ జీవ సమృద్ధి నిమ్ము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Svargeeya Jeeva Samruddhi Nimmu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యేసు స్తుతి నే పాడునట్లు - ఆశనొసగుము - నా హృదయములో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నన్నుండి జీవము - ప్రవహించునట్లు-నీలో సంతృప్తిగ త్రాగెదను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Yesu Sthuthi Ne Paadunatlu - Aashanosagumu - Naa Hrudayamulo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Nannundi Jeevamu - Pravahinchunatlu-Neelo Santhrupthiga Thraagedanu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ప్రశస్తరక్తమున - కడుగుము - పాప మృత్యువు నుండి విడిపించుము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సింహాసనం నాలో స్థాపించి-వాగ్దానము నెరవేర్చుము నాలో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Prashastharakthamuna - Kadugumu - Paapa Mruthyuvu Nundi Vidipinchumu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Sinhaasanan Naalo Sthaapinchi-Vaagdaanamu Neraverchumu Naalo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2026-08-11T18:50:49Z</dcterms:created>
  <dcterms:modified xsi:type="dcterms:W3CDTF">2026-08-11T18:50:49Z</dcterms:modified>
</cp:coreProperties>
</file>