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మధురమైనది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Madhuramainadi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మరణపు ముల్లును విరచిన దేవా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జీవము నొసగిన నీ ప్రేమ మధురం       ||ప్రేమా||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Maranapu Mullunu Virachina Devaa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Jeevamu Nosagina Nee Prema Madhuram       ||Premaa||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మధురమైనది నా యేసు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మరపురానిది నా తండ్రి ప్రేమ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Madhuramainadi Naa Yesu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Marapuraanidi Naa Thandri Prema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మరువలేనిది నా యేసుని ప్రేమ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మధురాతి మధురం నా ప్రియుని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Maruvalenidi Naa Yesuni Prema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Madhuraathi Madhuram Naa Priyuni Prema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ప్రేమా… ప్రేమా…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ప్రేమా… నా యేసు ప్రేమా (2)        ||మధురమైనది||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Premaa… Premaa…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Premaa… Naa Yesu Premaa (2)        ||Madhuramainadi||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ఇహలోక ఆశలతో అంధుడ నేనైతిని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 విడచి నీకు దూరమైతిని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Ihaloka Aashalatho Andhuda Nenaithini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 Vidachi Neeku Dooramaithini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చల్లని స్వరముతో నన్ను నీవు పిలచి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 నను నిలిపిన నీ ప్రేమ మధురం       ||ప్రేమా||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Challani Swaramutho Nannu Neevu Pilachi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 Nanu Nilipina Nee Prema Madhuram        ||Premaa||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పర్వతములు తొలగినా మెట్టలు గతి తప్పినా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ఎగసి పడే అలలతో కడలే గర్జించినా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Parvathamulu Tholaginaa Mettalu Gathi Thappinaa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Egasi Pade Alalatho Kadale Garjinchinaa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మరణపు ఛాయలే దరి చేరనీయక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కౌగిట దాచిన నీ ప్రేమ మధురం        ||ప్రేమా||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Maranapu Chaayale Dari Cheraneeyaka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Kougita Daachina Nee Prema Madhuram        ||Premaa||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సిలువ ప్రేమతో నన్ను ప్రేమించి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మార్గమును చూపి మన్నించితివి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Siluva Prematho Nannu Preminchi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Maargamunu Choopi Manninchithivi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2026-02-25T09:33:41Z</dcterms:created>
  <dcterms:modified xsi:type="dcterms:W3CDTF">2026-02-25T09:33:41Z</dcterms:modified>
</cp:coreProperties>
</file>