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బలమైనవాడా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Balamainavaadaa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సర్వదా నాపై కురిపించుమా (2)         ||బలమైన||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Sarvadaa Naapai Kuripinchumaa (2)       ||Balamaina||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బలమైనవాడా బలపర్చువాడా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నన్ను దర్శించుమా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Balamainavaadaa Balaparchuvaadaa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Nannu Darshinchumaa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స్తోత్రం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నీకేనయ్యా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Sthothram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 Neekenayyaa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నీకేనయ్యా         ||బలమైన||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Neekenayyaa        ||Balamaina||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ఎండిపోతిని దిగజారిపోతిని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నేను బ్రతకాలని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Endipothini Digajaaripothini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Nenu Brathakaalani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నన్ను దర్శించుము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 ప్రేమ మొదటి పవిత్రత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Nannu Darshinchumu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Modati Prema Modati Pavithratha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నాలోన దయచేయుమా (2)         ||బలమైన||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Naalona Dayacheyumaa  (2)       ||Balamaina||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అల్పుడనైతిని అభిషేకం కోల్పోతిని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 నేను ఉండాలని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Alpudanaithini Abhishekam Kolpothini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Neelona Nenu Undaalani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నన్ను వెలిగించుము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 తీవ్రత మొదటి శక్తి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Nannu Veliginchumu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Modati Theevratha Modati Shakthi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2026-02-25T09:32:49Z</dcterms:created>
  <dcterms:modified xsi:type="dcterms:W3CDTF">2026-02-25T09:32:49Z</dcterms:modified>
</cp:coreProperties>
</file>