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చిన్ని ఆశ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Chinni Aasha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చిట్టి పొట్టి పాపను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చిన్నారి పాపను నేను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Chitti Potti Paapanu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Chinnaari Paapanu Nenu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నిన్ను చూడాలని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చిన్ని ఆశ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Ninnu Choodaalani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Chinni Aasha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నిన్ను చేరాలని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చిన్ని ఆశ         ||చిట్టి||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Ninnu Cheraalani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Chinni Aasha       ||Chitti||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సన్నిధిలోనే ఉండాలని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చిన్ని ఆశ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Sannidhilone Undaalni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Chinni Aasha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పాట పాడాలని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చిన్ని ఆశ         ||చిట్టి||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Paata Paadaalni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Chinni Aasha       ||Chitti||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నేను జీవించాలని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చిన్ని ఆశ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Nenu Jeevinchaalani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Chinni Aasha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నేను సేవించాలని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చిన్ని ఆశ      ||చిట్టి||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Nenu Sevinchaalani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Chinni Aasha      ||Chitti||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2026-02-25T08:37:06Z</dcterms:created>
  <dcterms:modified xsi:type="dcterms:W3CDTF">2026-02-25T08:37:06Z</dcterms:modified>
</cp:coreProperties>
</file>