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కానరావే అలనాటి కన్నీటి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Kaanaraave Alanaati Kanneeti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దావీదులెటు పోయిరో           ||ఇది నీ లోపమా||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Daavedu-letu Poyiro           ||Idi Nee Lopamaa||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నిద్ర లేవాలి ఓ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అసత్యాన్ని ఖండించే సత్య స్థంభమా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Nidra Levaali O Sanghamaa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Asathyaanni Khandinche Sathya Sthambhamaa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క్రీస్తుకై కదలాలి ఓ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ఉజ్జీవం నీలో నిండాలి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Kreesthukai Kadalaali O Sanghamaa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Ujjeevam Neelo Nindaali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సంఘమా… నిజ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Sanghamaa… Nija Sanghamaa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కానరావే అలనాటి కన్నీటి ప్రార్ధనలు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కదలవేమి అపవాది చెరసాల పునాదులు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Kaanaraave Alanaati Kanneeti Praardhanalu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Kadalavemi Apavaadi Chersaala Punaadhulu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నీ లోపమా – మరి నా లోపమా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యోచించుమా క్రీస్తు సంఘమా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Nee Lopamaa – Mari Naa Lopamaa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Yochinchumaa Kreesthu Sanghamaa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యోచించుమా క్రీస్తు సంఘమా       ||కానరావే||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Yochinchumaa Kreesthu Sanghamaa       ||Kaanaraave||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సమూయేలుల నందించే హన్నాలేరి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సమర్పణతో ప్రార్ధించే ఎస్తేరులేరి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Samooyeelula Nandinche Hannaaleri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Samarpanatho Praardhinche Estheruleri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కొరకు నిలబడే స్తెపనుల జాడేది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మనస్సుతో ఆరాధించే కాలేబులెటు పోయిరో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Koraku Nilabade Sthepanula Jaadedi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Manassutho Aaraadhinche Kaalebu-letu Poyiro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కాలేబులెటు పోయిరో            ||ఇది నీ లోపమా||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Kaalebu-letu Poyiro            ||Idi Nee Lopamaa||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అపొస్తలుల ఆదరించే బర్నబాలేరి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ఆత్మలకై పరుగెత్తే ఫిలిప్పులేరి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Aposthalula Aadarinche Barnabaaleri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Aathmalakai Parigetthe Philippuleri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శ్రమలకే ఎదురు నిలచే పౌలు వారసులేరి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శత్రువుతో పోరాడి గెలిచే దావీదులెటు పోయిరో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Shramalake Eduru Nilache Poulu Vaarasuleri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Shathruvutho Poraadi Geliche Daavedu-letu Poyiro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2026-02-25T09:20:36Z</dcterms:created>
  <dcterms:modified xsi:type="dcterms:W3CDTF">2026-02-25T09:20:36Z</dcterms:modified>
</cp:coreProperties>
</file>