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ఈలాటిదా యేసు ప్రేమ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Eelaatidaa Yesu Prema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మనసు నుంచక తాపపడక యింత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ఘనమైన రక్షణ-మును నాకు చూపె         ||ఈలాటిదా||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Manasu Nunchaka Thaapapadaka Yintha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Ghanamaina Rakshana-munu Naaku Choope           ||Eelaatidaa||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కోర్కెలెల్ల సమయములన్ – క్రింది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 వాంఛల భ్రమసి లొంగెడు వేళన్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Korkelella Samayamulan – Krindi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 Vaanchala Bhramasi Longedu Velan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చేకూర్చి ధృడము చిత్తమునన్ – శుభము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కొసంగె జీవింప నా రక్షకుండు          ||ఈలాటిదా||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Chekoorchi Dhrudamu Chitthamunan – Shubhamu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Kosange Jeevimpa Naa Rakshakundu           ||Eelaatidaa||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శోధనలు నను చుట్టినప్పుడు – నీతి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బోధ నా మనసులో పుట్టించి పెంచి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Shodhanalu Nanu Chuttinappudu – Neethi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Bodha Naa Manasulo Puttinchi Penchi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బాధలెల్లను బాపి మాపి – యిట్టి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యాదరణ జూపిన యహాఁహాఁ యేమందు        ||ఈలాటిదా||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Baadhalellanu Baapi Maapi – Yitti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Yaadaran Joopenaa Yahaha Yemandu         ||Eelaatidaa||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ఈలాటిదా యేసు ప్రేమ -నన్ను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తూలనాడక తనదు జాలి చూపినదా       ||ఈలాటిదా||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Eelaatidaa Yesu Prema -Nannu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Thoolanaadaka Thanadu Jaali Choopinadaa   ||Eelaatidaa||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ఎనలేని పాప కూపమున –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తనికి మిణుకుచును నే దరి గానకుండన్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Enaleni Paapa Koopamuna –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Thaniki Minukuchunu Ne Dari Gaanakundan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కనికరము పెంచి నాయందు – వేగ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గొనిపోవ నా మేలు కొరికిందు వచ్చె        ||ఈలాటిదా||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Kanikaramu Penchi Naayandu – Vega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Gonipova Naa Melu Korakindu Vachche           ||Eelaatidaa||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పెనుగొన్న దుఃఖాబ్ధిలోన –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మునిగి కుములుచు నేడు పునగుండు నపుడు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Penugonna Dukhaabdilona –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Munigi Kumuluchu Nedu Punagundu Napudu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నీచుడని త్రోయలేక – తనదు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నెనరు నా కగుపరచి నీతి జూపించె         ||ఈలాటిదా||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Neechudani Throyaleka – Thanadu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nenau Naa Kaguparachi Neethi Joopinche         ||Eelaatidaa||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నెమ్మి రవ్వంతైనా లేక – చింత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క్రమ్మిపొగలుచు నుండ-గా నన్ను జూచి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Nemmi Ravvanthaina Leka – Chintha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Krammipogaluchu Nunda-gaa Nannu Joochi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సమ్మతిని నను బ్రోవ దలచి – కరము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జాచి నా చేయి బట్టి చక్కగా పిలిచె         ||ఈలాటిదా||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Sammathini Nanu Brova Dalachi – Karamu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Jaachi Naa Cheyi Batti Chakkagaa Piliche         ||Eelaatidaa||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పనికిమాలిన వాడనైన –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కనపరచు నా దోష కపటవర్తనము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Panikimaalina Vaadanaina –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Kanaparachu Naa Dosha Kapatavarthanamu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2026-02-25T08:36:11Z</dcterms:created>
  <dcterms:modified xsi:type="dcterms:W3CDTF">2026-02-25T08:36:11Z</dcterms:modified>
</cp:coreProperties>
</file>