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భాగ్యవంతులౌదురు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Bhaagyavanthulauduru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నిచ్చు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Nichchu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_వరగుణ ప్రశస్తులారా - కైస్తవులారా - వన్నె మార మా రాజు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గస్సురుచిరముగ శాశ్వతముగం - పరిపాలించు మి దేవుండు - నిరతముగను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_Varaguna Prashasthulaaraa - Kaisthavulaaraa - Vanne Maara Maa Raaju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Gassuruchiramuga Shaashvathamugan - Paripaalinchu Mi Devundu - Nirathamuganu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 - నీతి భరిత చిత్తుండగుచు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 - Neethi Bharitha Chiththundaguchu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భాగ్యవంతు లౌదురు - భూ లోకమందు - వారు భాగ్యవంతులౌదురు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Bhaagyavanthu Lauduru - Bhoo Lokamandu - Vaaru Bhaagyavanthulauduru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]చారు శుభవార్తా *రవంబు -గోరి యాకర్ణించి భక్తి - మారం దెలిసికొనిన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యట్టి - “ లెవ్వ రెవ్వరో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]Chaaru Shubhavaarthaa *Ravambu -Gori Yaakarninchi Bhakthi - Maaran Delisikonina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Yatti - “ Levva Revvaro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వారు నడుచు మార్గమందున - రాజి - వారి ననుసరించు నెందును=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తేరి చూడ రాని *దే - దీష్యమాన దివ్యసత్య - భూరి తేజ మాజనములం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Vaaru Naduchu Maargamanduna - Raaji - Vaari Nanusarinchu Nendunu=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Chooda Raani *De - Deeshyamaana Divyasathya - Bhoori Theja Maajanamulan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బొలుపు మరం జుట్టుకొనును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Bolupu Maran Juttukonunu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“సొగసు.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“Sogasu.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_విమోచకుని నామమందున - దజ్జ్ఞనంబుల - విశ్రుతానందంబు ప్రాణముల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*ీఅమందముగ హెచ్చరించు -నతని నీతి రీతిం - నముల కోర్కె వృద్ధి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_Vimochakuni Naamamanduna - Dajgnanambula - Vishruthaanandambu Praanamula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*Eeamandamuga Hechcharinchu -Nathani Neethi Reethin - Namula Korke Vruddhi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బొం - దంగం జేయు *సంతతంబు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 - Danggan Jeyu *Santhathambu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నరులపై బిశాచమును - నిందా స్థాప - నంబు జేయంగలేదు = *పరగు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'ప్రకాశమును = నైన సర్వే - శ్వరుండు బలము రక్షయు *న- వారితముగ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Narulapai Bishaachamunu - Nindaa Sthaapa - Nambu Jeyanggaledu = *Paragu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'Prakaashamunu = Naina Sarve - Shvarundu Balamu Rakshayu *Na- Vaarithamuga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2026-08-11T18:44:42Z</dcterms:created>
  <dcterms:modified xsi:type="dcterms:W3CDTF">2026-08-11T18:44:42Z</dcterms:modified>
</cp:coreProperties>
</file>