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notesMasterIdLst>
    <p:notesMasterId r:id="rId2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notesMaster" Target="notesMasters/notesMaster1.xml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Shout to the Lord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sing for joy at the work of Your hands,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Forever I'll love You, forever I'll stand,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Nothing compares to the promise I have in You.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Jesus, my Savior,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Lord, there is none like You;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of my days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want to praise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wonders of Your mighty love.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comfort, my shelter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You're my tower of refuge and strength;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every breath, and all that I am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Never cease to worship You.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Shout to the Lord, all the earth,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us sing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Power and majesty, praise to the King;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Mountains bow down and the seas will roar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 the sound of Your name.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Jesus, my Savior,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Lord, there is none like You;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sing for joy at the work of Your hands,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Forever I'll love You, forever I'll stand,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Nothing compares to the promise I have in You</a:t>
            </a:r>
            <a:endParaRPr lang="en-US" sz="4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Shout to the Lord, all the earth,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us sing</a:t>
            </a:r>
            <a:endParaRPr lang="en-US" sz="4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Power and majesty, praise to the King;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Mountains bow down and the seas will roar</a:t>
            </a:r>
            <a:endParaRPr lang="en-US" sz="4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 the sound of Your name.</a:t>
            </a:r>
            <a:endParaRPr lang="en-US" sz="4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sing for joy at the work of Your hands,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Forever I'll love You, forever I'll stand,</a:t>
            </a:r>
            <a:endParaRPr lang="en-US" sz="4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Nothing compares to the promise I have in You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of my days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want to praise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wonders of Your mighty love.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comfort, my shelter,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Tower of refuge and strength;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every breath, all that I am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Never cease to worship You.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Shout to the Lord, all the earth,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us sing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Power and majesty, praise to the King;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Mountains bow down and the seas will roar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 the sound of Your name.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26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2026-02-25T09:09:29Z</dcterms:created>
  <dcterms:modified xsi:type="dcterms:W3CDTF">2026-02-25T09:09:29Z</dcterms:modified>
</cp:coreProperties>
</file>