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చోటేది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Chotedi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పన్నిన కీడుకు మెత్తబడిన యోబును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గెలిపించి దీవెనలు కురిపించిన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Pannina Keeduku Motthabadina Yobunu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Gelipinchi Deevenalu Kuripinchina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నీ నీడ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నాకు లేకుంటే నే జీవించలేనయ్యా (2)        ||నీవుంటే||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Nee Needa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Naaku Lekunte Ne Jeevinchalenayyaa (2)          ||Neevunte||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చోటేది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దాగి క్షణముండలేనయ్యా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Chotedi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Daagi Kshanamundalenayyaa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చూడని స్థలమేది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కనుమరుగై నేనుండలేనయ్యా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Choodani Sthalamedi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Kanumarugai Nenundalenayyaa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వినని మనవేది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తీర్చని భాద ఏది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Vinanu Manavedi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Theerchani Bhaada Edi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 వెంట అదియే చాలయ్యా (4)          ||నీవు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 Venta Adiye Chaalayyaa (4)        ||Neevu Leni||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కయీను కౄర పగకు బలియైన హేబేలు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పెట్టిన కేక విన్న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Kayeenu Kroora Pagaku Baliyaina Hebelu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Pettina Keka Vinna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అన్నల ఉమ్మడి కుట్రకు గురియైన యోసేపు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ఘోష గోతి నుండి విన్న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Annala Ummadi Kutraku Guriyaina Yosepu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Ghosha Gothi Nundi Vinna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చెవి యొగ్గి నా మొరను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 వినకుంటే నే బ్రతుకలేనయ్యా (2)        ||నీవుంటే||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Chevi Yoggi Naa Moranu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 Vinakunte Ne Brathukalenayyaa (2)       ||Neevunte||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 ఈటె దాటికి గురియైన దావీదు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కాపాడి రక్షించిన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 Eete Daatiki Guriyaina Daaveedu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Kaapaadi Rakshinchina Devudavu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2026-02-25T09:28:28Z</dcterms:created>
  <dcterms:modified xsi:type="dcterms:W3CDTF">2026-02-25T09:28:28Z</dcterms:modified>
</cp:coreProperties>
</file>