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సంకటంబులన్నియు తీరిపోయె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Sangkatambulanniyu Theeripoye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ప్రతిదినం నూతనమన్నా ఆయన యిస్తాడు ||నాసంక||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నాబలమునా ఆశ్రయము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Prathidinan Noothanamannaa Aayana Yisthaadu ||Naasangka||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Naabalamunaa Aashrayamu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 యేసయ్య - హల్లెలూయా ||నా సంక||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 Yesayya - Hallelooyaa ||Naa Sangka||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నా సంకటంబులన్నియు తీరిపోయె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Naa Sangkatambulanniyu Theeripoye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సంహారదూత నన్ను దాటిపోయె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గొల్టెపిల్ల విలువైన రక్తములో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Sanhaaradootha Nannu Daatipoye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Goltepilla Viluvaina Rakthamulo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కడుగబడి నేను రక్షణ బొందితిన్ సంక||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Kadugabadi Nenu Rakshana Bondithin Sangka||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ఫరోకు నేనింక దాసుడను కాను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Pharoku Neningka Daasudanu Kaanu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పరమకానానుకు హక్కుదారుడను ||నాసంక||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మారాను మధురముగ మార్చినాకు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Paramakaanaanuku Hakkudaarudanu ||Naasangka||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Maaraanu Madhuramuga Maarchinaaku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బండను పగులగొట్టి దాహం దీర్చెను ||నా సంక||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మనోహరముగ నున్న కానాన్ రాజ్యమే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Bandanu Pagulagotti Daahan Deerchenu ||Naa Sangka||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Manoharamuga Nunna Kaanaan Raajyame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అదే నాకు స్థిరమైన అవకాశము ||నా సంక||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ఆనందమే పరమానందమే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 Naaku Sthiramaina Avakaashamu ||Naa Sangka||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Aanandame Paramaanandame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కానాన్ జీవితము నాకు ఆనందమే ||నా సంక||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అరణ్యజీవితమున యేసు నాయకుడు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 Jeevithamu Naaku Aanandame ||Naa Sangka||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Aranyajeevithamuna Yesu Naayakudu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2026-08-11T18:46:24Z</dcterms:created>
  <dcterms:modified xsi:type="dcterms:W3CDTF">2026-08-11T18:46:24Z</dcterms:modified>
</cp:coreProperties>
</file>