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జీవనదిని నా హృదయములో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Jeevanadini Naa Hrudayamulo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జీవనదిని నా హృదయములో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ప్రవహింప చేయుమయ్యా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Jeevanadini Naa Hrudayamulo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Pravahimpa Cheyumayyaa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శరీర క్రియలన్నియు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నశియింప చేయుమయ్యా (2)       ||జీవ నదిని||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Shareera Kriyalanniyu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Nashiyimpa Cheyumayyaa (2)     ||Jeeva Nadini||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 సమయములో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బలము ప్రసాదించుము (2)         ||జీవ నదిని||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Balaheena Samayamulo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Balamu Prasaadinchumu (2)       ||Jeeva Nadini||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ఎండిన ఎముకలన్నియు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జీవింప చేయుమయ్యా (2)         ||జీవ నదిని||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Endina Emukalanniyu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Jeevimpa Cheyumayyaa (2)       ||Jeeva Nadini||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వరములతో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అభిషేకం చేయుమయ్యా (2)        ||జీవ నదిని||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Aathmeeya Varamulatho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Abhishekam Cheyumayyaa (2)       ||Jeeva Nadini||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ఆమెన్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ఆమెన్ హల్లెలూయా ఆమెన్ (2)        ||జీవ నదిని||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Amen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 Hallelujah Amen (2)       ||Jeeva Nadini||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2026-02-25T09:28:18Z</dcterms:created>
  <dcterms:modified xsi:type="dcterms:W3CDTF">2026-02-25T09:28:18Z</dcterms:modified>
</cp:coreProperties>
</file>