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దేవాత్మజయో దీనదయాళూ పావనాత్మ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Devaathmajayo Deenadayaaloo Paavanaathma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దేవాత్మజయో దీనదయాళూ పావనాత్మ - మము బ్రోచితహో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గదా మా - నిజరక్షణకై జీవమీయ ధర - జేరితహో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Devaathmajayo Deenadayaaloo Paavanaathma - Mamu Brochithaho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Gadaa Maa - Nijarakshanakai Jeevameeya Dhara - Jerithaho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సుగుణాత్ములలో - సుగుణము నీవే నిగమము లెరుగని - నీతివహో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సుజనాత్ముల కిల - సుజ్ఞానాత్మవు - సవినయ భక్తికి సారమహో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Sugunaathmulalo - Sugunamu Neeve Nigamamu Lerugani - Neethivaho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Sujanaathmula Kila - SugnaanaాThmavu - Savinaya Bhakthiki Saaramaho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పేదలలో నిరు - పేదవు నీవే సాధులలో ఘన - సాధువహో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మోదమలర మా - భక్తిని గూర్చిన సాధు పేదజన సోదరహో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Pedalalo Niru - Pedavu Neeve Saadhulalo Ghana - Saadhuvaho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Modamalara Maa - Bhakthini Goorchina Saadhu Pedajana Sodaraho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దీనాత్ములలో - దీనుడవై భవదీయ దయారస - ధారలహో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దినదిన మొసగిన - దేవాత్మజ యిమ్మానుయేలు వందనములహో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Deenaathmulalo - Deenudavai Bhavadeeya Dayaarasa - Dhaaralaho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Dinadina Mosagina - Devaathmaja Yimmaanuyelu Vandanamulaho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పరమ పూజ్యుడా - పరిమిత ప్రేమాభరితుడ సంస్థవ - పాత్రుడహో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నిన్నేమరక - నుతిం చెద నరజన గణముల - నేస్తడహో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Parama Poojyudaa - Parimitha Premaabharithuda Sansthava - Paathrudaho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Ninnemaraka - Nuthim Cheda Narajana Ganamula - Nesthadaho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2026-08-11T18:41:54Z</dcterms:created>
  <dcterms:modified xsi:type="dcterms:W3CDTF">2026-08-11T18:41:54Z</dcterms:modified>
</cp:coreProperties>
</file>