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రండి యేసుని యొద్దకు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Randi Yesuni Yoddaku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నామమునందె పరమ – నివాసము దొరకును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ముక్తిని పాప విమోచనమును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Naamamunande Parama – Nivaasamu Dorakunu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Mukthini Paapa Vimochanamunu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శక్తిమంతుడు యేసే యిచ్చును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Shakthimanthudu Yese Yichchunu          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నేనే మార్గము నేనే సత్యము – నేనే జీవమును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గాకింకెవరు లేరని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Nene Maargamu Nene Sathyamu – Nene Jeevamunu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Gaakinkevaru Lerani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యెంచి చెప్పిన యేసుని వద్దకు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Yenchi Cheppina Yesuni Vaddaku        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రండి రండి యేసుని యొద్దకు రమ్మనుచున్నాడు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ప్రయాసపడి భారము మోయువారలు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Randi Randi Yesuni Yoddaku Rammanuchunnaadu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Prayaasapadi Bhaaramu Moyuvaaralu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చెంతకు పరుగిడి వేగమే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Chenthaku Parugidi Vegame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పిలుపు వినియు నింక – యోచింపరేల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అవనిలో అగచాట్ల పాలైన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Pilupu Viniyu Ninka – Yochimparela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Avanilo Agachaatla Paalaina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అబ్బదు శాంతి ఆత్మకు నిలలో   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Abbadu Shaanthi Aathmaku Nilalo       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కరువు రణము మరణము చూచి – కలుగదు మారుమనస్సు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ప్రవచనములు సంపూర్ణములాయెను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Karuvu Ranamu Maranamu Choochi – Kalugadu Maarumanassu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Pravachanamulu Sampoornamulaayenu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యూదులు తిరిగి వచ్చుచున్నారు  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Yoodulu Thirigi Vachchuchunnaaru         ||Randi||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నీ కొరకై తనదు – ప్రాణము నిచ్చె గదా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రక్తము చిందించియును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Nee Korakai Thanadu – Praanamu Nichche Gadaa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Rakthamu Chindinchiyunu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బలియాయెను యా ఘనుడు మనకై       ||రండి||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Baliyaayenu Yaa Ghanudu Manakai          ||Randi||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2026-02-25T08:37:02Z</dcterms:created>
  <dcterms:modified xsi:type="dcterms:W3CDTF">2026-02-25T08:37:02Z</dcterms:modified>
</cp:coreProperties>
</file>