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Lover of My Soul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Thou, O Christ, art all I want,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in all in Thee I find;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 the fallen, cheer the faint,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 the sick, and lead the blind!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and holy is Thy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all unrighteousness;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Vile and full of sin I am;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full of truth and grace.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Plenteous grace with Thee is found,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to cover all my sin;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healing streams abound;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and keep me pure within.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of life the Fountain 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Freely let me take of Thee;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 Thou up within my heart;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 to all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Lover of my soul,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to Thy bosom fly,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the raging waters roll,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the tempest still is high.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Hide me, O my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Hide, till the storm of life is past;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into the haven guide;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receive my soul at last.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 refuge have I none,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Hangs my helpless soul on Thee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Leave, ah! leave me not alone,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support and comfort 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my trust on Thee is stayed,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my help from Thee I bring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 my defenseless head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shadow of Thy wing.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2026-08-24T07:34:24Z</dcterms:created>
  <dcterms:modified xsi:type="dcterms:W3CDTF">2026-08-24T07:34:24Z</dcterms:modified>
</cp:coreProperties>
</file>