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కల్వరిలో నీ ప్రయాణం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Kalvarilo Nee Prayaanam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కల్వరిలో నీ ప్రయాణం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Kalvarilo Nee Prayaanam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కోసమా ప్రాణ త్యాగం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Kosamaa Praana Thyaagam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పాప పరిహారమే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Paapa Parihaarame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తలపై ముళ్ళ కిరీటం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Thalapai Mulla Kireetam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క్షమియించమని అడిగే అర్హత లేకున్నా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Kshamiyinchamani Adige Arhatha Lekunnaa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కోసమే నీవు బలియాగమైతివి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Kosame Neevu Baliyaagamaithivi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నాకోసమే నీవు బలియాగమైతివి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Naakosame Neevu Baliyaagamaithivi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తడచిన నీ పాదముల రక్త చరితను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Thadachina Nee Paadamula Raktha Charithanu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నిందించిన జనములందు నీ ప్రేమను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Nindinchina Janamulandu Nee Premanu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పాప భారమైన ఆ సిలువను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Paapa Bhaaramaina Aa Siluvanu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భుజములపై మోసిన ఆ క్షణమును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Bhujamulapai Mosina Aa Kshanamunu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మరువను మరువను మరువలేనయ్యా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Maruvanu Maruvanu Maruvalenayyaa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ఎన్నడూ నిన్ను విడిచిపోనయ్యా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Ennadoo Ninnu Vidichiponayyaa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మరువను మరువను మరువలేనయ్యా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Maruvanu Maruvanu Maruvalenayyaa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సిలువ నీడలో బ్రతికెదనయ్యా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Siluva Needalo Brathikedanayyaa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 జీవితం నీకే అంకితమయ్యా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Jeevitham Neeke Ankithamayyaa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2026-09-28T22:48:02Z</dcterms:created>
  <dcterms:modified xsi:type="dcterms:W3CDTF">2026-09-28T22:48:02Z</dcterms:modified>
</cp:coreProperties>
</file>