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స్తుతియించుడాయన నాకాశ వాసులారా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Sthuthiyinchudaayana Naakaasha Vaasulaaraa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స్తుతియించుడి సమస్త ఫల వృక్షములారా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స్తుతియించుడి దేవదారు వృక్షములారా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Sthuthiyinchudi Samastha Phala Vrukshamulaaraa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Sthuthiyinchudi Devadaaru Vrukshamulaaraa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స్తుతియించుడి మీరు కౄర మృగములారా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స్తుతియించుడి మీరు సాధు జంతువులారా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Sthuthiyinchudi Meeru Kroora Mrugamulaaraa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Sthuthiyinchudi Meeru Saadhu Janthuvulaaraa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స్తుతియించుడి నేల ప్రాకు జీవులారా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స్తుతియించుడి మీ రాకాశ పక్షులారా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Sthuthiyinchudi Nela Praaku Jeevulaaraa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Sthuthiyinchudi Mee Raakaasha Pakshulaaraa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స్తుతియించుడాయనన్ భూరాజులారా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స్తుతియించుడి సమస్త జనంబులారా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Sthuthiyinchudaayanan Bhooraajulaaraa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Sthuthiyinchudi Samastha Janambulaaraa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స్తుతియించుడి శుద్ధుడెహోవాను స్తుతియించుడి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Sthuthiyinchudi Shuddhudehovaanu Sthuthiyinchudi 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స్తుతియించుడాయన నాకాశ వాసులారా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స్తుతియించుడి ఉన్నత స్థలములలో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Sthuthiyinchudaayana Naakaasha Vaasulaaraa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Sthuthiyinchudi Unnatha Sthalamulalo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స్తుతియించుడి దూతలారా మీరందరు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స్స్తుతియించుడాయనన్ సైన్యములారా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Sthuthiyinchudi Doothalaaraa Meerandaru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SSthuthiyinchudaayanan Sainyamulaaraa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స్తుతియించుడి సూర్యచంద్రులారా మీరు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కాంతిగల నక్షత్రములారా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Sthuthiyinchudi Sooryachandrulaaraa Meeru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Kaanthigala Nakshathramulaaraa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స్తుతియించుడి పరమాకాశములారా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స్తుతియించుడి ఆకాశ జలములారా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Sthuthiyinchudi Paramaakaashamulaaraa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Sthuthiyinchudi Aakaasha Jalamulaaraa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స్తుతియించుడి సమస్త మకరములారా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స్తుతియించుడి అగాధ జలములారా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Sthuthiyinchudi Samastha Makaramulaaraa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Sthuthiyinchudi Agaadha Jalamulaaraa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స్తుతియించుడగ్నియు వడగండ్లార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స్తుతియించుడాయన నావిరి హిమమా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Sthuthiyinchudagniyu Vadagandlaara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Sthuthiyinchudaayana Naaviri Himamaa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స్తుతియించు డాజ్ఞకు లోబడు తుఫాను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స్తుతియించుడి పర్వతములు గుట్టలారా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Sthuthiyinchu Daagnaku Lobadu Thuphaanu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Sthuthiyinchudi Parvathamulu Guttalaaraa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2026-08-11T18:47:52Z</dcterms:created>
  <dcterms:modified xsi:type="dcterms:W3CDTF">2026-08-11T18:47:52Z</dcterms:modified>
</cp:coreProperties>
</file>