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క్షేమముకై సంచకరువుగా పరిశుద్ధాత్ముని ఆగమనము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అద్భుతమైన కార్యములే నీవు ఇచ్చిన కృపా వరములు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 Kshemamukai Sanchakaruvugaa Parishuddhaathmuni Aagamanamu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Adbhuthamaina Kaaryamule Neevu Ichchina Krupaa Varamulu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పరిపూర్ణతకై పరిశుద్ధులకు ఉపదేశ క్రమమును ఇచ్చావయ్యా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స్వాస్థ్యమైన జనులకు మహిమ నగరం నిర్మించుచున్నావయ్యా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Paripoornathakai Parishuddhulaku Upadesha Kramamunu Ichchaavayyaa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Swaasthyamaina Janulaku Mahima Nagaram Nirminchuchunnaavayyaa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వర్ణించెదను నీ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నేనెన్నని ప్రకటించెదను నీ కార్యములు (2)       ||ఘనమైన||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Varninchedanu Nee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Nenennani Prakatinchedanu Nee Kaaryamulu (2)      ||Ghanamaina||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ఆశ్చర్యములు నీ ఘన కార్యములు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Aascharyamulu Nee Ghana Kaaryamulu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శిరము వంచి స్తుతియింతును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– కృపా సత్యములను ప్రకటింతును (2)       ||ఘనమైన||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Shiramu Vanchi Sthuthiyinthunu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– Krupaa Sathyamulanu Prakatinthunu (2)      ||Ghanamaina||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పనులే కనిపించే నీ సృష్టి సౌందర్యము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– ఉన్నతమైన ఉద్దేశమే మంటి నుండి నరుని నిర్మాణము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 Panule Kanipinche Ee Srushti Soundaryamu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– Unnathamaina Uddeshyame Manti Nundi Naruni Nirmaanamu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ఒకని నుండి ప్రతి వంశమును సృష్టించినావయ్యా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తరతరములుగా మనుష్యులను పోషించుచున్నావయ్యా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Okani Nundi Prathi Vamshamunu Srushtinchinaavayyaa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Tharatharamulugaa Manushyulanu Poshinchuchunnaavayyaa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వర్ణించెదను నీ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నేనెన్నని ప్రకటించెదను నీ కార్యములు (2)       ||ఘనమైన||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Varninchedanu Nee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Nenennani Prakatinchedanu Nee Kaaryamulu (2)      ||Ghanamaina||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మహోన్నతమైన సంకల్పమే పరమును వీడిన నీ త్యాగము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– శాశ్వత ప్రేమ సమర్పణయే కలువరి సిలువలో బలియాగము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Mahonnathamaina Sankalpame Paramunu Veedina Nee Thyaagamu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– Shaashwatha Prema Samarpanaye Kaluvari Siluvalo Baliyaagamu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సత్యము జీవము నీవై నడిపించుచున్నావయ్యా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జాతికి రక్షణ మార్గము చూపించుచున్నావయ్యా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Sathyamu Jeevamu Neevai Nadipinchuchunnaavayyaa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Jaathiki Rakshana Maargamu Choopinchuchunnaavayyaa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వర్ణించెదను నీ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నేనెన్నని ప్రకటించెదను నీ కార్యములు (2)       ||ఘనమైన||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Varninchedanu Nee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Nenennani Prakatinchedanu Nee Kaaryamulu (2)      ||Ghanamaina||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2026-02-25T09:16:53Z</dcterms:created>
  <dcterms:modified xsi:type="dcterms:W3CDTF">2026-02-25T09:16:53Z</dcterms:modified>
</cp:coreProperties>
</file>