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మధుర గీతము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Madhura Geethamu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ముల్లును రెమ్మగా మార్చితివి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Mullunu Remmagaa Maarchithive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మధుర గీతము – వేలాది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చెల్లించుటే నా ధన్యత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Madhura Geethamu – Velaadi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Chellinchute Naa Dhanyatha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గొప్ప స్థానము – శ్రీ యేసు పాదము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చేరడమే నా ఆతృత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Goppa Sthaanamu – Shree Yesu Paadamu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Cheradame Naa Aathrutha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తలాంతులు నీ కొరకే వాడెద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నూరంత ఫలములను నూరేళ్లు ఇచ్చెద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Annee Thalaanthulu Nee Korake Vaadeda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Noorantha Phalamulanu Noorellu Ichcheda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కనులకే కనపడలేని నా కంటి పాపవై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కాళ్ళకే తెలియక నన్ను చేర్చేవు గమ్యము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Kanulake Kanapadaleni Naa Kanti Paapavai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Kaallake Theliyaka Nannu Cherchevu Gamyamu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 తెలియక నాలో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నాదు ప్రాణ శ్వాసవై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 Theliyaka Naalo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Naadu Praana Shwaasavai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నడిపించావా దేవా ఇన్నాళ్లుగా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Nadipinchinaavaa Devaa Innaallugaa 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అణువణువు నీ కృప చేత నిండుగా నను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నీలాంటి పోలిక కలుగ శరీరం పంచితివి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Anuvanuvu Nee Krupa Chetha Nindugaa Nanu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Neelaanti Polika Kaluga Shareeram Panchithivi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గుండెను దిద్ది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గుడిగా మార్చుకున్న దైవమా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Gundenu Diddi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Gudigaa Maarchukunna Daivamaa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2026-02-25T09:28:23Z</dcterms:created>
  <dcterms:modified xsi:type="dcterms:W3CDTF">2026-02-25T09:28:23Z</dcterms:modified>
</cp:coreProperties>
</file>