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 నాథ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Naadha Mukthi Daatha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వెలిగించు నాలో నీ దివ్య జ్యోతి – (2)      ||జీవ నాథ||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Veliginchu Naalo Divya Jyothi – (2)        ||Jeeva Naadha||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 నాథ ముక్తి దాత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 దాత పరమాత్మ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Naadha Mukthi Daatha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 Daatha Paramaathma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పావనాత్మ పరుగిడి రావా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హృదిలో నివసింప రావా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Paavanaathma Parugidi Raavaa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Hrudilo Nivasimpa Raavaa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రాక కోసం వేచియున్నాను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వెలిగించు నాలో నీ దివ్య జ్యోతి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Raaka Kosam Vechiyunnaanu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Veliginchu Naalo Nee Divya Jyothi –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ముక్తి ప్రసాదించుము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భక్తిని నేర్పించుము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Mukthi Prasaadinchumu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Bhakthini Nerpinchumu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ఆనందముతో నను నింపుము –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వేంచేయు మా ఆత్మ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Aanandamutho Nanu Nimpumu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Vencheyu Maa Aathma Devaa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వెలిగించు నాలో నీ దివ్య జ్యోతి – (2)      ||జీవ నాథ||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Veliginchu Naalo Divya Jyothi – (2)        ||Jeeva Naadha||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శాంతి నింపంగ రావా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శక్తి నింపంగ రావా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Shaanthi Nimpanga Raavaa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Shakthi Nimpanga Raavaa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పరమ వారములతో నింపేవా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వేంచేయు మా ఆత్మ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Parama Varamulatho Nimpavaa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Vencheyu Maa Aathma Devaa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2026-02-25T09:18:11Z</dcterms:created>
  <dcterms:modified xsi:type="dcterms:W3CDTF">2026-02-25T09:18:11Z</dcterms:modified>
</cp:coreProperties>
</file>