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దైవాత్మా దిగుము దాసుల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Daivaathmaa Digumu Daasula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దైవాత్మా దిగుము దాసుల పైని - నీ దయా దృష్టిం - పారజేయుము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'ప్రేమన్‌ నింపు = దేవా యాత్ముండ-దిగుము మమ్ముల - శుద్ధీకరించుము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Daivaathmaa Digumu Daasula Paini - Nee Dayaa Drushtin - Paarajeyumu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'Preman Nimpu = Devaa Yaathmunda-Digumu Mammula - Shuddheekarinchumu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దయారసముచే 1 దైవాత్మా||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దైవాత్మా దిగుము ప్రవక్తలు - పూర్వంబు నీదు -ప్రేరణవలనం బ్రవచించిరి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Dayaarasamuche 1 Daivaathmaa||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Daivaathmaa Digumu Pravakthalu - Poorvambu Needu -Preranavalanan Bravachinchiri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పావురమా దిగి - మాలో వసించుము-పాపుము చీంకటి- వెలుంగుచు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మాలో 1 దైవాత్మా||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Paavuramaa Digi - Maalo Vasinchumu-Paapumu Cheengkati- Velungguchu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Maalo 1 Daivaathmaa||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బై రమ్ము ఓ యున్నతంపు ఆత్మా - నాలుగు దెసల-నుండి మమ్ముల నావ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రించు= రమ్ము రమ్ము దిగి = యెండిన యెముకలు-గానగు లోకుల -మిోదికి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 Rammu O Yunnathampu Aathmaa - Naalugu Desala-Nundi Mammula Naava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Rinchu= Rammu Rammu Digi = Yendina Yemukalu-Gaanagu Lokula -Miodiki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ముదమున ||దైవాత్మా||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 మే మజ్ఞానాంధకారమునను - మునింగితిమి గాన - చెదరంగంజేయు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Mudamuna ||Daivaathmaa||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 Me Magnaanaandhakaaramunanu - Muninggithimi Gaana - Chedarangganjeyu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మంధకారము = పామర జనులకుం-బేర్మితా నొసంగు ను- జ్డాన ప్రకా శము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నిల్చుము మాలో ||దైవాత్మా||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Mandhakaaramu = Paamara Janulakun-Bermithaa Nosanggu Nu- Jdaana Prakaa 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Nilchumu Maalo ||Daivaathmaa||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2026-08-11T18:42:51Z</dcterms:created>
  <dcterms:modified xsi:type="dcterms:W3CDTF">2026-08-11T18:42:51Z</dcterms:modified>
</cp:coreProperties>
</file>