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ఆరిపోయే దీపంలా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Aaripoye Deepamlaa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ఆరిపోయే దీపంలా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ఆగిపోదా ఈ జీవితం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Aaripoye Deepamlaa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Aagipodaa Ee Jeevitham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మారలేని 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మారలేవా జీవితాన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Maaraleni 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Maaralevaa Jeevithaana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మార్చుకో నీ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చేర్చుకో ఆ దేవుని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Maarchuko Nee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Cherchuko Aa Devuni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దేవుని (2)       ||ఆరిపోయే||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Devuni (2)         ||Aaripoye||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లోతు లేని 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చూడలేవా చోటు కోసం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Lothu Leni 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Choodalevaa Chotu Kosam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చూడుమా ఆ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వేడుమా ఆ దేవుని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Choodumaa Aa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Vedumaa Aa Devuni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దేవుని (2)       ||ఆరిపోయే||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Devuni (2)         ||Aaripoye||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2026-02-25T09:21:22Z</dcterms:created>
  <dcterms:modified xsi:type="dcterms:W3CDTF">2026-02-25T09:21:22Z</dcterms:modified>
</cp:coreProperties>
</file>