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జన్మించినాడురా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Janminchinaaduraa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ఇమ్మానుయేలు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వచ్చాడురా..     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Immanuyelu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Vachcchaaduraa.. 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జన్మించినాడురా రాజు జన్మించినాడురా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బెత్లహేములోన పశుల పాకలోన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Janminchinaaduraa Raaju Janminchinaaduraa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Bethlahemulona Pashula Paakalona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జన్మించినాడురా…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ఆనందం జగమంతా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Janminchinaaduraa…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Aanandam Jagamanthaa Aanandam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సంతోషం ఇంటింటా సంతోషం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Santhosham Intintaa Santhosham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ధనవంతుడై యుండియు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భువికి దీనుడై వచ్చాడురా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Dhanavanthudai Yundiyu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Bhuviki Deenudai Vachchaaduraa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ప్రేమించాడురా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రక్షింప వచ్చాడురా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Preminchaaduraa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Rakshimpa Vachchaaduraa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 బాపి జీవమే ఇచ్చే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వచ్చాడురా…    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 Baapi Jeevame Ichche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Vachchaaduraa…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దుఃఖమే ఇక లేదురా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విడుదలే వచ్చిందిరా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Dukhame Ika Leduraa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Vidudale Vachchindiraa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మెస్సయ్య వచ్చాడని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వార్త లోకమంతా చాటాలిరా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Messayya Vachchaadani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Vaartha Lokamantha Chaataaliraa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2026-02-25T09:33:07Z</dcterms:created>
  <dcterms:modified xsi:type="dcterms:W3CDTF">2026-02-25T09:33:07Z</dcterms:modified>
</cp:coreProperties>
</file>