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మనలో ప్రతి ఒక్కరి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Manalo Prathi Okkari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మాట్లాడు వేళలో మంచి స్నేహితునిగా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ఉన్నాడు – ప్రభు యేసు ఉన్నాడు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Maatlaadu Velalo Manchi Snehithunigaa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Unnaadu – Prabhu Yesu 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యవ్వన కాలమున ప్రభు యేసుని స్మరియించి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ఒంటరి సమయములో కన్నీటితో ప్రార్ధించు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Yavvana Kaalamuna Prabhu Yesuni Smariyinchi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Ontari Samayamulo Kanneetitho Praardhinchu (2)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క్రీస్తు నిన్ను విడువడు నేస్తమా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యేసుని నీ హృదయములోనికి ఆహ్వానించుమా        ||మనలో||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Kreesthu Ninnu Viduvadu Nesthamaa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Yesuni Nee Hrudayamuloniki Aahvaaninchumaa         ||Manalo||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మనలో ప్రతి ఒక్కరి పేరు యేసుకు తెలుసు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మనలో ప్రతి ఒక్కరి ఊహలు యేసుకు తెలుసు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Manalo Prathi Okkari Peru Yesuku Thelusu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Manalo Prathi Okkari Oohalu Yesuku Thelusu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హృదయాంత రంగములో బాధలు తెలుసు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 గుండె లోతుల్లో వేదనలు తెలుసు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Hrudayantha Rangamulo Baadhalu Thelusu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 Gunde Lothullo Vedanalu Thelusu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జగత్తు పునాది వేయబడక ముందే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మనలను ఏర్పరచుకున్నాడు యేసయ్యా (2)       ||మనలో||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Jagatthu Punaadi Veyabadaka Munde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Manalanu Erparachukunnaadu Yesayyaa (2)         ||Manalo||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మనసులోని మాట నీవు పలుకకముందే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ఎరిగియున్నాడు – యేసు ఎరిగియున్నాడు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Manasuloni Maata Neevu Palukakamunde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Erigiyunnaadu – Yesu Erigiyunnaadu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తల్లి గర్భమునందు నిను రూపించకముందే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ఎరిగియున్నాడు – యేసు ఎరిగియున్నాడు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Thalli Garbhamunandu Ninu Roopinchakamunde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Erigiyunnaadu – Yesu Erigiyunnaadu (2)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సుదూర సముద్ర దిగంతాలలో నీవు నివసించినా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ఆకాశ వీధులలో నీవు విహరించినా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Sudoora Samudra Diganthaalalo Neevu Nivasinchinaa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Aakaasha Veedhulalo Neevu Viharinchinaa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 క్రీస్తు నిన్ను విడువడు నేస్తమా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ప్రభు యేసుని నీ హృదయములోనికి ఆహ్వానించుమా        ||మనలో||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 Kreesthu Ninnu Viduvadu Nesthamaa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Prabhu Yesuni Nee Hrudayamuloniki Aahvaaninchumaa         ||Manalo||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నడిచే దారిలో నీతో సహవాసిగా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ఉన్నాడు – ప్రభు యేసు ఉన్నాడు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Nadiche Daarilo Neetho Sahavaasigaa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Unnaadu – Prabhu Yesu Unnaadu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2026-02-25T09:21:47Z</dcterms:created>
  <dcterms:modified xsi:type="dcterms:W3CDTF">2026-02-25T09:21:47Z</dcterms:modified>
</cp:coreProperties>
</file>