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అంబరానికి అంటేలా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Ambaraaniki Antelaa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సమాధానమిచ్ఛే ఈ చిన్ని బాలుడే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 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Samaadhanamichche Ee Chinni Baalude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పొత్తి గుడ్డలలో చుట్టబడే పరమాత్ముడు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గణములే జోల పాడగా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Potthi Guddalalo Chuttabade Paramaathmudu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Ganamule Jola Paadagaa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సృష్టికి బహు సంబరమాయెగా         ||లాల||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Srushtiki Bahu Samabaramaayegaa           ||Laala||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 లాలలలా లాలలలా లా లా లా… లాల లాలలలాలా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అంబరానికి అంటేలా మనమంతా సంబరాలు చేసేద్దాం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Laala Laalalalaa Laalalalaa Laa Laa Laa… Laala Laalalalaalaa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Ambaraaniki Antelaa Manamanthaa Sambaraalu Cheseddaam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స్వరాలతో ఈ మాట అందరికి చక్కగ చాటి చెప్పుదాం (2)        ||లాల||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Swaraalatho Ee Maata Andariki Chakkaga Chaati Cheppudam (2)    ||Laala||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నుండి దీనుడిగా భువికి ఏతెంచినాడు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దీనులను రక్షించే దేవ తనయుడు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Deenudigaa Bhuviki Ethenchinaadu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Deenulanu Rakshinche Deva Thanayudu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 శ్రమలు వ్యాధి బాధలలో విడుదలిచ్చె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వీరుడై ఉద్భవించెనే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 Shramalu Vyaadhi Baadhalalo Vidudalichche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Veerudai Udbhavinchene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పాకలో పరుండియుండెనే         ||లాల||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Paakalo Parundiyundene           ||Laala||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నాడు ఒక తార జ్ఞానులకు తెలియజేసే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లోకానికి రక్షకుడు వెలిసెనని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Naadu Oka Thaara Gnaanulaku Theliyajese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Lokaaniki Rakshakudu Velisenani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వెంబడి వెళ్లి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కానుకలర్పించి ఆరాధించారు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Vembadi Velli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Kaanukalarpinchi Aaraadhinchaaru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పూర్ణులై తిరిగి వెళ్లిరి         ||లాల||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Poornulai Thirigi Velliri         ||Laala||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2026-02-25T09:34:46Z</dcterms:created>
  <dcterms:modified xsi:type="dcterms:W3CDTF">2026-02-25T09:34:46Z</dcterms:modified>
</cp:coreProperties>
</file>