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అంత్యకాల అభిషేకం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Anthyakaala Abhishekam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ఇశ్రాయేలు దైవమా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మాతో కూడా ఉన్నవాడా (2)          ||మండే||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Ishraayelu Daivamaa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Maatho Kooda Unnavaadaa (2)          ||Mande||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అంత్యకాల అభిషేకం – సర్వ జనుల కోసం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కోతకాల దినములివి – తండ్రి నీ ఆత్మతో నింపుమా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Anthyakaala Abhishekam – Sarva Janula Kosam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Kothakaala Dinamulivi – Thandri Nee Aathmatho Nimpumaa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మండే అగ్నల్లె రా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 భాషలతో అభిషేకించు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Mande Agnalle Raa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 Bhaashalatho Abhishekinchu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ఎగసే గాలల్లె నను తాకుమా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జీవనది వలెనే ప్రవహించుమా (2)       ||అంత్యకాల||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Yegase Gaalalle Nanu Thaakumaa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Jeevanadi Valene Pravahinchumaa (2)            || Anthyakaala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ఎముకల లోయలోన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సైన్యము నే చూడగా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Yemukala Loyalona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Sainyamu Ne Choodagaa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అధికారం దయచేయుమా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జీవమా రమ్మని ప్రవచించెద (2)          ||మండే||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Adhikaaram Dayacheyumaa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Jeevamaa Rammani Pravahincheda (2)          ||Mande||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కర్మెలు కొండ పైన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మేఘమై ఆవరించగా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Karmelu Kondapaina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Meghamai Aavarinchagaa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ఆహాబు భయపడిన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వర్షము కుమ్మరించుమా (2)          ||మండే||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Aahaabu Bhayapadina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Varshamu Kummarinchumaa (2)          ||Mande||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సీనాయి పర్వతమందు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పొద వలె నిను చూడగా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Seenayi Parvathamandhu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Podha Vale Ninu Choodagaa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2026-02-25T09:25:45Z</dcterms:created>
  <dcterms:modified xsi:type="dcterms:W3CDTF">2026-02-25T09:25:45Z</dcterms:modified>
</cp:coreProperties>
</file>