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ఎలా మరువగలనయ్యా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 Maruvagalanayyaa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ఎలా మరువగలనయ్యా నీ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ఎలా విడువగలనయ్యా నీ సేవను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Elaa Maruvagalanayyaa Nee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 Viduvagalanayyaa Nee Sevanu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 (2)       ||ఎలా మరువగలనయ్యా||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Yesayyaa (2)       ||Elaa Maruvagalanayyaa||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ఆత్మీయులే నన్ను ఆదరించలేదు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ప్రేమించువారే ప్రేమించలేదు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Aathmeeyule Nannu Aadarinchaledu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Preminchuvaare Preminchaledu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ఆదరించావు ప్రేమించావు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వేళలా నాకు తోడు నీవయ్యావు (2)       ||ఎలా మరువగలనయ్యా||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Aadarinchaavu Preminchaavu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Velalaa Naaku Thodu Neevayyaavu (2)       ||Elaa Maruvagalanayyaa||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బంధువులే నన్ను ద్వేషించినారు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సొంత తల్లిదండ్రులే వెలివేసినారు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Bandhuvule Nannu Dveshinchinaaru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Sontha Thallidandrule Velivesinaaru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చేరదీసావు సేదదీర్చావు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వేళలా నాకు తోడు నీవయ్యావు (2)       ||ఎలా మరువగలనయ్యా||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Cheradeesaavu Sedadeerchaavu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Velalaa Naaku Thodu Neevayyaavu (2)       ||Elaa Maruvagalanayyaa||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అనాథగా నేను తిరుగుచున్నప్పుడు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ఆకలితో నేను అలమటించినప్పుడు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Anaathagaa Nenu Thiruguchunnappudu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Aakalitho Nenu Alamatinchinappudu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ఆదరించావు ఆకలి తీర్చావు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వేళలా నాకు తోడు నీవయ్యావు (2)       ||ఎలా మరువగలనయ్యా||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Aadarinchaavu Aakali Theerchaavu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Velalaa Naaku Thodu Neevayyaavu (2)       ||Elaa Maruvagalanayyaa||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2026-02-25T08:46:23Z</dcterms:created>
  <dcterms:modified xsi:type="dcterms:W3CDTF">2026-02-25T08:46:23Z</dcterms:modified>
</cp:coreProperties>
</file>