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యేసు నీ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Yesu Nee Prema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ప్రశంస-లకు యోగ్యుడేసు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హల్లేలూయా ఆమేన్ (2)                ||ఓ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Prashamsa-laku Yogyudesu –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Amen (2)               ||O 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యేసు నీ ప్రేమ ఎంతో మహానీయము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తార పర్వత సముద్ర-ములకన్న గొప్పది (2)      ||ఓ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Yesu Nee Prema Entho Mahaaneeyamu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Aakasha Thaara Parvatha Samudra-mula Kanna Goppadi (2)     ||O 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అగమ్య ఆనందమే హృదయము నిండెను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కార్యములు గంభీరమైనవి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Agamya Aanandame Hrudayamu Nindenu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Kaaryamulu Gambheeramainavi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ఉదయ సాయంత్రములు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స్తుతికి యోగ్యములు (2)                ||ఓ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Udaya Sayanthramulu –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Stuthiki Yogyamulu (2)               ||O 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సంకట సమయములో సాగలేకున్నాను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దయచూపు నా మీదా అని నేను మెరపెట్టగా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Sankata Samayamulo Saagalekunnaanu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Dayachoopu Naa Meedaa Ani Nenu Morra Pettagaa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వింటినంటివి నా మొర్రకు 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తోడునుందునంటివి (2)                ||ఓ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Vintinantivi Naa Moraku Munde –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 Nundunantivi (2)               ||O 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కొదువలెన్ని యున్నా భయపడను నేనెప్పుడు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పచ్చిక బయలులో పరుండ జేయును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Koduvalenni Yunnaa- Bhayapadanu Ne Nepudu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Pachika Bayalulo Parunda Jeyunu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భోజన జలములతో తృప్తి పరచు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నుండునేసు (2)                ||ఓ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Bhojana Jalamulatho Thrupthiparachu –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Nundunesu (2)               ||O Yesu||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గృహములో సదా స్తుతించెదనూ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హృదయముతో సదా భజించెదనూ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Gruhamulo Sadaa Sthuthinchedanu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Hrudayamutho Sadaa Bhajinchedanu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2026-02-25T09:33:29Z</dcterms:created>
  <dcterms:modified xsi:type="dcterms:W3CDTF">2026-02-25T09:33:29Z</dcterms:modified>
</cp:coreProperties>
</file>