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సాగింది యాత్ర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Saagindi Yaathra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బదులు పలుక లేదాయే ప్రేమ (2)       ||ఇది ఎవరి||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Badulu Paluka Ledaaye Prema (2)       ||Idi Evari||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సిలువలో సాగింది యాత్ర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కరుణామయుని దయగల పాత్ర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Siluvalo Saagindi Yaathra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Karunaamayuni Dayagala Paathra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ఎవరి కోసమో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జగతి కోసమే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Evari Kosamo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Jagathi Kosame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జనుల కోసమే             ||సిలువలో||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Janula Kosame     ||Siluvalo||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పాలు కారు దేహము పైన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పాపాత్ముల కొరడాలెన్నో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Paalu Kaaru Dehamu Paina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Paapaathmula Koradaalenno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నాట్యమాడినాయి నడి వీధిలో నిలిపాయి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నోరు తెరువ లేదాయే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Naatyamaadinaayi Nadi Veedhilo Nilipaayi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Noru Theruva Ledaaye Prema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బదులు పలుక లేదాయే ప్రేమ (2)       ||ఇది ఎవరి||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Badulu Paluka Ledaaye Prema (2)      ||Idi Evari||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వెనుక నుండి తన్నింది ఒకరు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ముందు నిలిచి నవ్వింది మరి ఒకరు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Venuka Nundi Thannindi Okaru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Mundu Nilachi Navvindi Mari Okaru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గేలి చేసినారు పరిహాసమాడినారు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నోరు తెరువ లేదాయే ప్రేమ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Geli Chesinaaru Parihaasamaadinaaru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Noru Theruva Ledaaye Prema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2026-02-25T09:32:48Z</dcterms:created>
  <dcterms:modified xsi:type="dcterms:W3CDTF">2026-02-25T09:32:48Z</dcterms:modified>
</cp:coreProperties>
</file>