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సజీవుడేసుని రక్తములో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Sajeevudesuni Rakthamulo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సజీవుడేసుని రక్తములో కడుగబడిన జనమా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సమాధి గెలచిన దేవునిచే నాటబడిన వనమా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Sajeevudesuni Rakthamulo Kadugabadina Janamaa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Samaadhi Gelachina Devuniche Naatabadina Vanamaa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యువజనమా – యేసులో బలపడుమా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జడియకుమా – యేసుకై పరుగిడుమా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Yuvajanamaa – Yesulo Balapadumaa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Jadiyakumaa – Yesukai Parugidumaa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జీవితకాలం స్వల్పం – యవ్వన మెంతో శ్రేష్టం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యవనబలం యేసుకై వాడిన జీవితమే ఫలవంతం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Jeevithakaalan Svalpan – Yavvana Mentho Shreshtan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Yavanabalan Yesukai Vaadina Jeevithame Phalavanthan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ఆకర్షించే లోకం – ఆశల నాశనకూపం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లోకాశలను జయించుచు సాగిన చేరెదవు పరలోకం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Aakarshinche Lokan – Aashala Naashanakoopan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Lokaashalanu Jayinchuchu Saagina Cheredavu Paralokan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తోటయే సంఘం – పని చేయుట నీధర్మం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వరములను రెట్టింపు చేసిన పొందెదవు బహుమానం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Thotaye Sangghan – Pani Cheyuta Needharman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Varamulanu Rettimpu Chesina Pondedavu Bahumaanang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2026-08-24T10:17:16Z</dcterms:created>
  <dcterms:modified xsi:type="dcterms:W3CDTF">2026-08-24T10:17:16Z</dcterms:modified>
</cp:coreProperties>
</file>