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దేవునికే మహిమ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Devunike Mahima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ముదమారగను ప్రణుతింతుము (2)       ||దేవునికే||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Mudamaaraganu Pranuthinthumu (2)        ||Devunike||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దేవునికే మహిమ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యుగయుగములు కలుగును గాక (2)       ||దేవునికే||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Devunike Mahima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Yugayugamulaku Kalugunu Gaaka (2)        ||Devunike||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దేనికి దేవుడు శిల్పియు నిర్మాణకుడో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దానికి మనలను వారసుల జేసెను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Deniki Devudu Shilpiyu Nirmaanakudo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Daaniki Manalanu Vaarasula Jesenu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వందనములు చెల్లింతుము (2)       ||దేవునికే||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Vandanamulanu Chellinthumu (2)        ||Devunike||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నిలవరమైనది మనకిల లేదని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వల్లభుడు స్థిరపరచెను పరమందు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Nilavaramainadi Manakila Ledani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Vallabhudu Sthiraparachenu Paramandu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చెల్లించి స్తుతులను పూజింతుము (2)       ||దేవునికే||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Chellinchi Sthuthulanu Poojinthumu (2)        ||Devunike||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సీయోను పురమగు దేవుని నగరుకు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సొంపుగ తెచ్చెను తన కృప ద్వారానే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Seeyonu Puramagu Devuni Nagaruku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Sompuga Thechchenu Thana Krupa Dwaaraane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 గీతములను పాడెదము (2)       ||దేవునికే||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 Geethamulanu Paadedamu (2)        ||Devunike||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శుద్ధ సువర్ణముతో అలంకరింపబడిన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ముత్యాల గుమ్మముల పురమందు జేర్చెను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Shudhdha Suvarnamutho Alankarimpabadina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Muthyaala Gummamula Puramandu Jerchenu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2026-02-25T09:16:40Z</dcterms:created>
  <dcterms:modified xsi:type="dcterms:W3CDTF">2026-02-25T09:16:40Z</dcterms:modified>
</cp:coreProperties>
</file>