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యెడతెగక ప్రార్థించుము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Yedathegaka Praarthinchumu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నిద్రపోక భద్రముగా నుండ - భారముతో వేడుము ప్రభు శక్తిని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ఎత్తబడరు మత్తులైనవారు - మెలకువతో వేడు ఉజ్జీవాత్మకై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Nidrapoka Bhadramugaa Nunda - Bhaaramutho Vedumu Prabhu Shakthini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Eththabadaru Maththulainavaaru - Melakuvatho Vedu Ujjeevaathmakai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మీ ఆత్మజీవమును రాకడయందు - నిందారహిత సంపూర్ణతతో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సమాధాన కర్తన్ ప్రార్థించుము - కాపాడబడను పరిశుద్ధతలో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Mee Aathmajeevamunu Raakadayandu - Nindaarahitha Sampoornathatho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Samaadhaana Karthan Praarthinchumu - Kaapaadabadanu Parishuddhathalo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యెడతెగక ప్రార్థించుము (2)  - మెలకువతో కొనసాగుము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Yedathegaka Praarthinchumu (2)  - Melakuvatho Konasaagumu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యెడతెగక   ప్రార్థించుము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Yedathegaka   Praarthinchumu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క్రీస్తుని ఉపదేశమును పొంది (2) - ఆయన మాదిరి మదియందుంచి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ప్రార్థించుము - కౄతజ్ఞతతో (2) - ఆనంద గీతము పాడుచును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Kreesthuni Upadeshamunu Pondi (2) - Aayana Maadiri Madiyandunchi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Praarthinchumu - Kroothagnathatho (2) - Aananda Geethamu Paaduchunu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ఆయన రాకడ సమీపము - అర్థరాత్రో కూడి కూయునపుడో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గమనిక లేనివానివలె నుండిన - యజమానుని శిక్షకు గురి యగుదువు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Aayana Raakada Sameepamu - Artharaathro Koodi Kooyunapudo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Gamanika Lenivaanivale Nundina - Yajamaanuni Shikshaku Guri Yaguduvu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ఉగ్రత నుండి తప్పించు యేసు - ప్రత్యక్షమౌను పరమందుండి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ఉపద్రవమందు పొందిన రక్షణ - కాపాడుకొనన్ నీ ఆత్మయందు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Ugratha Nundi Thappinchu Yesu - Prathyakshamaunu Paramandundi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Upadravamandu Pondina Rakshana - Kaapaadukonan Nee Aathmayandu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మీరేగదా మాదు నిరీక్షణ - ఆనందమును అతిశయమని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ప్రేమతో ప్రయాస మొందునట్టి - దైవజనుల పోలి నడువంగను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Meeregadaa Maadu Nireekshana - Aanandamunu Athishayamani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Prematho Prayaasa Mondunatti - Daivajanula Poli Naduvangganu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విశ్వాసమందున్న లోపములను - సరిదిద్దుటకు కృపను పొంద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ప్రార్థించు సేవకుల ప్రేమను చూచి - వేదనతో వేడు శక్తిని పొంద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Vishvaasamandunna Lopamulanu - Sarididdutaku Krupanu Ponda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Praarthinchu Sevakula Premanu Choochi - Vedanatho Vedu Shakthini Ponda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ప్రధానదూత శబ్దమును - దేవుని బూర ద్వనిని వినగా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క్రీస్తునందుండి మృతులైనవారు - లేతురు మొదట మనకన్న ముందు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Pradhaanadootha Shabdamunu - Devuni Boora Dvanini Vinagaa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Kreesthunandundi Mruthulainavaaru - Lethuru Modata Manakanna Mundu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2026-08-11T18:51:01Z</dcterms:created>
  <dcterms:modified xsi:type="dcterms:W3CDTF">2026-08-11T18:51:01Z</dcterms:modified>
</cp:coreProperties>
</file>