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ఆరాధించెదము ఆత్మతో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Aaraadhinchedamu Aathmatho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ఆరాధించెదము ఆత్మతో నిరతము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దేవుని మనమంతా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Aaraadhinchedamu Aathmatho Nirathamu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Devuni Manamanthaa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గానము మనసారా పాడుచు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కీర్తింతుము రారాజును – (2)       ||ఆరాధించెదము||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Gaanamu Manasaaraa Paaduchu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 Keerthinthumu Raaraajunu – (2)     ||Aaraadhinchedamu||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 నాథుడు అద్వితీయుడు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దేవుడు నిత్య నివాసియు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Akshaya Naathudu Advitheeyudu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Devudu Nithya Nivaasiyu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ఆద్యంత రహితుడు అదృశ్య రూపుడు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అమరుడై యున్నవాడు మన దేవుడు (2)       ||ఆరాధించెదము||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Aadyantha Rahithudu Adrushya Roopudu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Amarudai Yunnavaadu Mana Devudu (2)       ||Aaradhinchedamu||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స్వరూపి మహోన్నతుడు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మహిమాన్వితుడు మనకును తండ్రియే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Swaroopi Mahonnathudu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Mahimaanvithudu Manakunu Thandriye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క్రీస్తుకు తండ్రియైన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 ఆసీనుడు పూజార్హుడు (2)       ||ఆరాధించెదము||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Kreesthuku Thandriyaina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 Aaseenudu Poojarhudu (2)     ||Aaraadhinchedamu||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సమస్తమునకు జీవాధారుడై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శ్రేష్ఠ ఈవులనిడు జ్యోతిర్మయుడై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Samasthamunaku Jeevaadhaarudai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Sresha Eevulanidu Jyothirmayudai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భువియందు కృప జూపు కరుణా సంపన్నుడు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యుగములకు కర్తయే శ్రీమంతుడు (2)       ||ఆరాధించెదము||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Bhuviyandu Krupa Joopu Karunaa Sampannudu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Yugamulaku Karthaye Sreemanthudu (2)     ||Aaraadhinchedamu||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2026-02-25T09:16:55Z</dcterms:created>
  <dcterms:modified xsi:type="dcterms:W3CDTF">2026-02-25T09:16:55Z</dcterms:modified>
</cp:coreProperties>
</file>