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మాకనుగ్రహించిన దైవ వాక్యములచే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Maakanugrahinchina Daiva Vaakyamulache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మితిలేని మహాత్మ్యము తెలిసికొనెదము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Mithileni Mahaathmyamu Thelisikonedamu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సర్వాధికారము ఆధిపత్యముల కంటె - శక్తి ప్రభుత్వము లన్నిటికంటే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అన్ని నామములలో హెచ్చింపబడిన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Sarvaadhikaaramu Aadhipathyamula Kante - Shakthi Prabhuthvamu Lannitikante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Anni Naamamulalo Hechchimpabadina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యుగ యుగములలో మేలైన నామమున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Yuga Yugamulalo Melaina Naamamuna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తనశక్తిని బయలుపరచుటకు - ఏర్పరచుకొనెను బలహీనులను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ఎన్నికైన్వారిని వ్యర్థపరచుటకు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Thanashakthini Bayaluparachutaku - Erparachukonenu Balaheenulanu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Ennikainvaarini Vyarthaparachutaku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నీచులైనవారిని ఏర్పరచుకొనెన్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Neechulainavaarini Erparachukonen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యుద్ధోపరణముల్ ఆత్మీయమైనవి - మానక ప్రభువు విధేయులమగుటే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దుర్గములన్నిటిన్ పడగొట్టు నదియే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Yuddhoparanamul Aathmayamainavi - Maanaka Prabhuvu Vidheyulamagute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Durgamulannitin Padagottu Nadiye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యేసు వొసగిన భాగ్యము యిదియే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Yesu Vosagina Bhaagyamu Yidiye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మాకనుగ్రహించిన దైవ వాక్యములచే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Maakanugrahinchina Daiva Vaakyamulache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మనోనేత్రములు వెలిగింపుమయ్యా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Manonethramulu Veligimpumayyaa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నొందిన వారికి దేవుడు (2)- ఒసగిన శక్తిని యెరిగి జీవింతుము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Nondina Vaariki Devudu (2)- Osagina Shakthini Yerigi Jeevinthumu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రక్షణ కృపలు ప్రభువిచ్చినవే (1)- అతిశయింపలేము అంతయు కృపయే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అమూల్యమైన సిలువశక్తిచే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Rakshana Krupalu Prabhuvichchinave (1)- Athishayimpalemu Anthayu Krupaye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Amoolyamaina Siluvashakthiche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ఖాళీయైన మమ్మును నింపె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Khaaleeyaina Mammunu Nimpe (1)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 మృతులమైన మమ్మును లేపెను - ప్రేమతో మమ్ము ప్రభుతోనే లేపెను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 పదవి పాపులకిచ్చె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 Mruthulamaina Mammunu Lepenu - Prematho Mammu Prabhuthone Lepenu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 Padavi Paapulakichche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పునరుత్థాన శక్తిచే కలిగె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Punaruththaana Shakthiche Kalige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మరణ పునరుత్థాన మందైక్యతచే - బలాతిశయమున్ పొందెదము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విశ్వసించు మనలో తన శక్తి యొక్క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Marana Punaruththaana Mandaikyathache - Balaathishayamun Pondedamu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Vishvasinchu Manalo Thana Shakthi Yokka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2026-08-11T18:51:09Z</dcterms:created>
  <dcterms:modified xsi:type="dcterms:W3CDTF">2026-08-11T18:51:09Z</dcterms:modified>
</cp:coreProperties>
</file>