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 కోటి రాగాలు వల్లించిన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Shatha Koti Raagaalu Vallinchina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యుక్తయి – నాలోన బలమై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దరికి చేర్చాడు నా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Yukthai – Naalona Balamai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Dariki Cherchaadu Naa Yesude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ఏమైనా నేనేమి ప్రభుకివ్వగలను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వరదలా దీవిస్తాడు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Emaina Nenemi Prabhukivvagalanu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Varadalaa Deevisthaadu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తండ్రిలా నను మెప్పిస్తాడు ||హ్యాపీ||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Thandrilaa Nanu Meppisthaadu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 కోటి రాగాలు వల్లించిన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యేసుకే నేను స్తుతి పాడనా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Shatha Koti Raagaalu Vallinchina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Yesuke Nenu Sthuthi Paadanaa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ప్రభు సాక్ష్యమే చాటగా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నూతన వత్సరాన అడుగు పెట్టిన – ఆనందించనా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Prabhu Saakshyame Chaatagaa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Noothana Vathsaraana Adugu Pettina – Aanandinchanaa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న్యూ ఇయర్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 విషెస్ టు ఆల్ హియర్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New Year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wishes to all here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కంటి పాపై నా ఇంటి వెలుగై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నన్నాదరించాడు నా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Kanti Paapai Naa Inti Velugai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Nannaadarinchaadu Naa Yesude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కోరి నా మేలు కోరి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పెంచుతున్నాడు నా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Kori Naa Melu Kori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Penchuthunnaadu Naa Yesude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వల్ల ప్రభుకేమి ఒరిగేది 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నను ప్రేమిస్తాడు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Valla Prabhukemi Origedi 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Nanu Premisthaadu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తల్లిలా నను లాలిస్తాడు      ||హ్యాపీ||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Thallilaa Nanu Laalisthaadu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తానై – నా శ్వాస తానై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నడుపుతున్నాడు నా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Thaanai – Naa Shwaasa Thaanai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Naduputhunnaadu Naa Yesude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2026-02-25T09:19:38Z</dcterms:created>
  <dcterms:modified xsi:type="dcterms:W3CDTF">2026-02-25T09:19:38Z</dcterms:modified>
</cp:coreProperties>
</file>