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 గొప్పతనము స్తుతికి యోగ్యము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 Goppathanamu Sthuthiki Yogyamu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నీకు మానవుడమూల్యము - నీవు ప్రేమించుచున్నావు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 నీ ప్రాణమర్పించి - రక్తము కార్చి రక్షించితివి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Neeku Maanavudamoolyamu - Neevu Preminchuchunnaavu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 Nee Praanamarpinchi - Rakthamu Kaarchi Rakshinchithivi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అద్భుత ప్రేమ నీ కృప వర్ణించలేమిల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ప్రభువా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Adbhutha Prema Nee Krupa Varninchalemila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Prabhuvaa 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అద్భుతమైన నూతన సృష్టి - మానవునికి నిచ్చితివి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రాజులనుగ యాజకులుగ వారసులుగను చేసితివి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Adbhuthamaina Noothana Srushti - Maanavuniki Nichchithivi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Raajulanuga Yaajakuluga Vaarasuluganu Chesithivi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రాజ్యము నీ ప్రభావము వర్ణించలేమిల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ప్రభువా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Raajyamu Nee Prabhaavamu Varninchalemila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Prabhuvaa 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ఉల్లాసముతో సృష్టి మైమరచే - అద్భుత కార్యములను చూచి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సంతోషించి ఆరాధించిరి - నీవే సర్వమని చెప్పిరి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Ullaasamutho Srushti Maimarache - Adbhutha Kaaryamulanu Choochi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Santhoshinchi Aaraadhinchiri - Neeve Sarvamani Cheppiri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ప్రభుత్వము నీదు సత్యము వర్ణించలేమిల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ప్రభువా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Prabhuthvamu Needu Sathyamu Varninchalemila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Prabhuvaa 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"యెహోవా మహాత్మ్యము గలవాడు. ఆయన అధిక స్తోత్రము నొందదగినవాడు." కీర్తన Psalm 145:3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"Yehovaa Mahaathmyamu Galavaadu. Aayana Adhika Sthothramu Nondadaginavaadu." Keerthana Psalm 145:3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 : ప్రభువా నీ గొప్పతనము - స్తుతికి యోగ్యము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అశక్యమైనది - వర్ణించలేమిల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 : Prabhuvaa Nee Goppathanamu - Sthuthiki Yogyamu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Ashakyamainadi - Varninchalemila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సృష్టి గొప్పది అద్భుతమేగా - సంకల్పమెంతో వుత్తమము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మానవజాతి కొరకై ప్రభూ - సిద్దపరచె సమస్తము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Srushti Goppadi Adbhuthamegaa - Sangkalpamentho Vuththamamu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Maanavajaathi Korakai Prabhoo - Siddaparache Samasthamu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పనులు నీ సామర్ధ్యము వర్ణించలేమిల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ప్రభువా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Panulu Nee Saamardhyamu Varninchalemila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Prabhuvaa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రూపమున నరుని సృజించి - అధికారము నిచ్చితివి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క్రీస్తునందు నిర్దోషినిగా - నిలువబెట్ట గోరితివి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Roopamuna Naruni Srujinchi - Adhikaaramu Nichchithivi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Kreesthunandu Nirdoshinigaa - Niluvabetta Gorithivi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దయ నీ మంచితనము వర్ణించలేమిల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ప్రభువా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Daya Nee Manchithanamu Varninchalemila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Prabhuvaa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సృష్టిని చేసిన శక్తికంటె - పాపికి రక్షణ గొప్పది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యొద్ద నున్న సర్వమిచ్చి - విలువగు ముత్యము కొన్నావు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Srushtini Chesina Shakthikante - Paapiki Rakshana Goppadi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Yodda Nunna Sarvamichchi - Viluvagu Muthyamu Konnaavu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ఐశ్వర్యము నీ మహిమను వర్ణించలేమిల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ప్రభువా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Aishvaryamu Nee Mahimanu Varninchalemila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Prabhuvaa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2026-08-11T18:48:24Z</dcterms:created>
  <dcterms:modified xsi:type="dcterms:W3CDTF">2026-08-11T18:48:24Z</dcterms:modified>
</cp:coreProperties>
</file>