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మండించు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Mandinchu Naalo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మండించు – నాలో అగ్ని మండించు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పరిశుద్ధాత్ముడా – నాలో అగ్ని మండించు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Mandinchu – Naalo Agni Mandinchu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Parishuddhaathmudaa – Naalo Agni Mandinchu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మండుచుండెనే – పొద కాలిపోలేదుగా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అగ్ని లో నుండే – నీవు మోషేను దర్శించినావే (2)       ||అగ్ని||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Manduchundene – Poda Kaalipoledugaa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Agnilo Nunde Neevu Moshenu Darshinchinaave (2)         ||Agni||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కాల్చి వేసెనే – సిద్ధం చేసిన అర్పణను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అగ్ని ద్వారానే – నీవు గిద్యోన్ని దైర్యపరచితివే (2)       ||అగ్ని||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Kaalchi Vesene – Siddham Chesina Arpananu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Agni Dwaaraane – Neevu Gidyonni Dhairyaparachithive (2)         ||Agni||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కాన రానందునా – వారు సిగ్గు పడిపోయిరే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అగ్ని దిగిరాగా – నీవు ఏలియాను ఘన పరచినావే (2)       ||అగ్ని||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Kaana Raananduna – Vaaru Siggu Padipoyire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Agni Digi Raagaa – Neevu Eliyaanu Ghana Parachinaave (2)         ||Agni||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 ఆత్మ శరీరము – నీకే అర్పించు చున్నానయ్యా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వరములతో – నను అలంకరించుమయా (2)       ||అగ్ని||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 Aathma Shareeramu – Neeke Arpinchuchunnaanayyaa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Varamulatho – Nanu Alankarinchumayaa (2)         ||Agni||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2026-02-25T09:21:25Z</dcterms:created>
  <dcterms:modified xsi:type="dcterms:W3CDTF">2026-02-25T09:21:25Z</dcterms:modified>
</cp:coreProperties>
</file>