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చాలును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Chaalunu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వాక్యం ఈ జగాన చాటెదన్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అభిషేకం నాకు నొసగు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Vaakyam Ee Jagaana Chaatedhan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Abhishekam Naaku Nosagu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ప్రేమ గీతం – నా దీన ప్రార్ధన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ఆలాపన అందుకో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Prema Geetham – Naa Dheena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Aalaapana Anduko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చాలును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Chaalunu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 తోడుంటే చాలును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జీవితం అంధకార బంధురం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 Thodunte Chaalunu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Jeevitham Andhakaara Bandhuram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 తోడుంటే చాలును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 Thodunte Chaalunu Yesu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ఎన్నియో వేదనలు ఎన్నియో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కృంగదీయు సంకటములెన్నియో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Enniyo Vedhanalu Enniyo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Krungadeeyu Sankatamulenniyo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వర్షం నా స్థితిని మార్చెగా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జీవితాంతము నీలోనే నిలిచెదన్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Varsham Naa Sthithini Maarchegaa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Jeevithaanthamu Neelone Nilichedhan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జీవితాంతము నీతోనే నడిచెదన్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 తోడుంటే చాలును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Jeevithaanthamu Neethone Nadichedhan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 Thodunte Chaalunu Yesu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ప్రేమ గీతం – నా దీన ప్రార్ధన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ఆలాపన అందుకో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Prema Geetham – Naa Dheena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Aalaapana Anduko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 నేను ఈ లోకమందు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సాక్షిగాను నీ మహిమ చాటెదన్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 Nenu Ee Lokamandu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Saakshigaanu Nee Mahima Chaatedhan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2026-02-25T08:37:59Z</dcterms:created>
  <dcterms:modified xsi:type="dcterms:W3CDTF">2026-02-25T08:37:59Z</dcterms:modified>
</cp:coreProperties>
</file>