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కన్నీళ్ళే ఖాయమని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Kanneelle Khaayamani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కన్నీళ్ళే ఖాయమని - శ్రమలతో సహవాసమని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Kanneelle Khaayamani - Shramalatho Sahavaasamani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ఇంకెంత కాలం ఈ బ్రతుకని - భీతితో ఉన్నావా?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Inkentha Kaalam Ee Brathukani - Bheethitho Unnaavaa?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కన్నీళ్ళన్నీ కవిలలో దాచి - శ్రమలలో నీ తోడై ఉండి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Kanneellannee Kavilalo Daachi - Shramalalo Nee Thodai Undi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ఊహకు మించిన కార్యములన్నీ - నా యేసు చేయును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Oohaku Minchina Kaaryamulannee - Naa Yesu Cheyunu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విశ్వసించుము - నిరీక్షణ కలిగి ఉండుము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Vishvasinchumu - Nireekshana Kaligi Undumu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జీవితమే మలుపు తిరుగునని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Jeevithame Malupu Thirugunani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నెమ్మదినిచ్చే నమ్మకమైన దేవుడుండగా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Nemmadinichche Nammakamaina Devudundagaa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చేయి విడువని ఇమ్మానుయేలు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Cheyi Viduvani Immaanuyelu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సమీపమునుండగా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Sameepamunundagaa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భీతి చెందకుము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Bheethi Chendakumu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భారము కలిగి ప్రార్ధన చేయుము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Bhaaramu Kaligi Praardhana Cheyumu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సంకోచించుట మాని స్తుతి చేయుము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Sankochinchuta Maani Sthuthi Cheyumu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2026-09-21T05:18:30Z</dcterms:created>
  <dcterms:modified xsi:type="dcterms:W3CDTF">2026-09-21T05:18:30Z</dcterms:modified>
</cp:coreProperties>
</file>